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60" r:id="rId4"/>
    <p:sldId id="261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1" autoAdjust="0"/>
    <p:restoredTop sz="88622" autoAdjust="0"/>
  </p:normalViewPr>
  <p:slideViewPr>
    <p:cSldViewPr snapToGrid="0">
      <p:cViewPr varScale="1">
        <p:scale>
          <a:sx n="111" d="100"/>
          <a:sy n="111" d="100"/>
        </p:scale>
        <p:origin x="5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66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750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14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4513" y="1790391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multiple files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31389" y="1857419"/>
            <a:ext cx="91996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Import </a:t>
            </a:r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multiple</a:t>
            </a:r>
          </a:p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files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358" y="1703336"/>
            <a:ext cx="2124371" cy="49632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449178" y="216445"/>
            <a:ext cx="335861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multiple files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2355" y="712495"/>
            <a:ext cx="8652933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en-US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Lab uses the csv files located at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\resources\Multiple Files\Files</a:t>
            </a:r>
            <a:r>
              <a:rPr lang="en-US" sz="2800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02355" y="1265852"/>
            <a:ext cx="7104317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data source from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 menu, then select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File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then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</a:t>
            </a:r>
            <a:endParaRPr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178" y="1952977"/>
            <a:ext cx="135235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9227096"/>
              </p:ext>
            </p:extLst>
          </p:nvPr>
        </p:nvGraphicFramePr>
        <p:xfrm>
          <a:off x="3249888" y="1809204"/>
          <a:ext cx="4431844" cy="3279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5" imgW="3952381" imgH="2924583" progId="Paint.Picture">
                  <p:embed/>
                </p:oleObj>
              </mc:Choice>
              <mc:Fallback>
                <p:oleObj name="Bitmap Image" r:id="rId5" imgW="3952381" imgH="2924583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9888" y="1809204"/>
                        <a:ext cx="4431844" cy="327942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Oval 12"/>
          <p:cNvSpPr/>
          <p:nvPr/>
        </p:nvSpPr>
        <p:spPr>
          <a:xfrm>
            <a:off x="1717099" y="6312224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1600" b="1" kern="12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1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3854793" y="2931239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b="1" kern="1200" dirty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2</a:t>
            </a:r>
            <a:endParaRPr lang="en-US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6382332" y="3962822"/>
            <a:ext cx="361315" cy="354330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r>
              <a:rPr lang="fr-FR" sz="1600" b="1" kern="1200" dirty="0" smtClean="0">
                <a:solidFill>
                  <a:srgbClr val="FFFFFF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</a:rPr>
              <a:t>3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60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35861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multiple files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178" y="1952977"/>
            <a:ext cx="135235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49178" y="696015"/>
            <a:ext cx="8321011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Navigate to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Files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 located under Resources and select the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4862" y="2881966"/>
            <a:ext cx="8214043" cy="3668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that the files represent the same structures,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Choose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Combine and Load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99" y="1208141"/>
            <a:ext cx="4844913" cy="14896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942" y="3442648"/>
            <a:ext cx="5510322" cy="30734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9948" y="4883082"/>
            <a:ext cx="5344522" cy="695334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5670430" y="5020574"/>
            <a:ext cx="1081178" cy="3853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24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49178" y="216445"/>
            <a:ext cx="3358612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Importing </a:t>
            </a:r>
            <a:r>
              <a:rPr lang="en-US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from multiple files</a:t>
            </a:r>
            <a:endParaRPr lang="en-US" b="1" kern="0" dirty="0"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449178" y="1952977"/>
            <a:ext cx="1352355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49178" y="696015"/>
            <a:ext cx="1017281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Go back to the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file3.txt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 the disk and edit it replace the value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25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with empty or a special character to test the case where a file represents an anomaly when loading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3" t="4954" r="1"/>
          <a:stretch/>
        </p:blipFill>
        <p:spPr bwMode="auto">
          <a:xfrm>
            <a:off x="3386417" y="1536035"/>
            <a:ext cx="3135817" cy="1874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tangle 5"/>
          <p:cNvSpPr/>
          <p:nvPr/>
        </p:nvSpPr>
        <p:spPr>
          <a:xfrm>
            <a:off x="449178" y="3647248"/>
            <a:ext cx="6096000" cy="37369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Notice that when loading there is ? instead of the anomaly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417" y="4303886"/>
            <a:ext cx="4632960" cy="19265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76" t="60675" r="68514" b="16532"/>
          <a:stretch/>
        </p:blipFill>
        <p:spPr bwMode="auto">
          <a:xfrm>
            <a:off x="7118233" y="3743510"/>
            <a:ext cx="1526039" cy="11207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343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123</Words>
  <Application>Microsoft Office PowerPoint</Application>
  <PresentationFormat>Widescreen</PresentationFormat>
  <Paragraphs>20</Paragraphs>
  <Slides>5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Paintbrush Picture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29</cp:revision>
  <dcterms:created xsi:type="dcterms:W3CDTF">2024-12-26T12:00:01Z</dcterms:created>
  <dcterms:modified xsi:type="dcterms:W3CDTF">2024-12-29T09:25:03Z</dcterms:modified>
</cp:coreProperties>
</file>