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1" r:id="rId4"/>
    <p:sldId id="262" r:id="rId5"/>
    <p:sldId id="263" r:id="rId6"/>
    <p:sldId id="264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88622" autoAdjust="0"/>
  </p:normalViewPr>
  <p:slideViewPr>
    <p:cSldViewPr snapToGrid="0">
      <p:cViewPr varScale="1">
        <p:scale>
          <a:sx n="113" d="100"/>
          <a:sy n="113" d="100"/>
        </p:scale>
        <p:origin x="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55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57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99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8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7402" y="2411280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 </a:t>
            </a:r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JSON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0958" y="2343546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 </a:t>
            </a:r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JSON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1936749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9177" y="755316"/>
            <a:ext cx="10489755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fr-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fr-FR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fr-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uses the </a:t>
            </a:r>
            <a:r>
              <a:rPr lang="fr-FR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CustomerOrder.json</a:t>
            </a:r>
            <a:r>
              <a:rPr lang="fr-FR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fr-FR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located</a:t>
            </a:r>
            <a:r>
              <a:rPr lang="fr-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fr-FR" b="1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fr-FR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fr-FR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JsonSources</a:t>
            </a:r>
            <a:r>
              <a:rPr lang="fr-FR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folder</a:t>
            </a:r>
            <a:r>
              <a:rPr lang="fr-FR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177" y="1144012"/>
            <a:ext cx="292439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data source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9" t="6865"/>
          <a:stretch/>
        </p:blipFill>
        <p:spPr bwMode="auto">
          <a:xfrm>
            <a:off x="7156027" y="1624787"/>
            <a:ext cx="3027680" cy="2265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931" y="1633252"/>
            <a:ext cx="2229161" cy="4953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Oval 10"/>
          <p:cNvSpPr/>
          <p:nvPr/>
        </p:nvSpPr>
        <p:spPr>
          <a:xfrm>
            <a:off x="5350933" y="6208889"/>
            <a:ext cx="428978" cy="4233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9285111" y="2827865"/>
            <a:ext cx="428978" cy="4233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06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1936749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1866" y="882525"/>
            <a:ext cx="10233377" cy="4446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Start by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opening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the file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Example1.json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in the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text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editor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notepad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++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and observe the structure of the file</a:t>
            </a:r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Note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that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the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Colors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element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is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of type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array</a:t>
            </a:r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Open the file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Example2.json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and notice that the structure differs from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Example1.jso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</a:t>
            </a:r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Open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Example3.json file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and notice that the structure differs again from the previous two files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</a:t>
            </a:r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Open the file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Example4.json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and observe that there is a similarity with the contents of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Example2.json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but the elements represent </a:t>
            </a:r>
            <a:r>
              <a:rPr lang="en-US" dirty="0" err="1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lites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rather than scalar values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fr-FR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Select </a:t>
            </a:r>
            <a:r>
              <a:rPr lang="en-US" b="1" dirty="0" smtClean="0"/>
              <a:t>JSON </a:t>
            </a:r>
            <a:r>
              <a:rPr lang="en-US" dirty="0" smtClean="0"/>
              <a:t>as data source and try to load the first file into the </a:t>
            </a:r>
            <a:r>
              <a:rPr lang="en-US" b="1" dirty="0" smtClean="0"/>
              <a:t>Power Query </a:t>
            </a:r>
            <a:r>
              <a:rPr lang="en-US" dirty="0" smtClean="0"/>
              <a:t>, and notice that the data is represented as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3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1936749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75" y="1251352"/>
            <a:ext cx="9678751" cy="43440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7475" y="687400"/>
            <a:ext cx="500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Keep only </a:t>
            </a:r>
            <a:r>
              <a:rPr lang="en-US" b="1" dirty="0" smtClean="0"/>
              <a:t>Source</a:t>
            </a:r>
            <a:r>
              <a:rPr lang="en-US" dirty="0" smtClean="0"/>
              <a:t> and suppress the rest of the steps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36044" y="942622"/>
            <a:ext cx="6169378" cy="33245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4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1936749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7475" y="687400"/>
            <a:ext cx="16632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Click  </a:t>
            </a:r>
            <a:r>
              <a:rPr lang="fr-FR" b="1" dirty="0" err="1" smtClean="0"/>
              <a:t>Into</a:t>
            </a:r>
            <a:r>
              <a:rPr lang="fr-FR" b="1" dirty="0" smtClean="0"/>
              <a:t> Table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46" y="1160792"/>
            <a:ext cx="6784333" cy="2773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593446" y="1544094"/>
            <a:ext cx="437686" cy="732178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12" y="4935113"/>
            <a:ext cx="3400900" cy="762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512200" y="4339292"/>
            <a:ext cx="1723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Click  in the </a:t>
            </a:r>
            <a:r>
              <a:rPr lang="fr-FR" dirty="0" err="1" smtClean="0"/>
              <a:t>icon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93311" t="43831" r="778" b="34045"/>
          <a:stretch/>
        </p:blipFill>
        <p:spPr>
          <a:xfrm>
            <a:off x="2165013" y="4339292"/>
            <a:ext cx="441827" cy="3705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606840" y="4339292"/>
            <a:ext cx="1811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t</a:t>
            </a:r>
            <a:r>
              <a:rPr lang="fr-FR" dirty="0" smtClean="0"/>
              <a:t>o </a:t>
            </a:r>
            <a:r>
              <a:rPr lang="fr-FR" dirty="0" err="1" smtClean="0"/>
              <a:t>expand</a:t>
            </a:r>
            <a:r>
              <a:rPr lang="fr-FR" dirty="0" smtClean="0"/>
              <a:t> the </a:t>
            </a:r>
            <a:r>
              <a:rPr lang="fr-FR" dirty="0" err="1" smtClean="0"/>
              <a:t>list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298" y="5022091"/>
            <a:ext cx="3429479" cy="71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ight Arrow 12"/>
          <p:cNvSpPr/>
          <p:nvPr/>
        </p:nvSpPr>
        <p:spPr>
          <a:xfrm>
            <a:off x="4669818" y="5061557"/>
            <a:ext cx="752273" cy="63554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410610" y="5104499"/>
            <a:ext cx="428978" cy="4233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8701452" y="5629431"/>
            <a:ext cx="428978" cy="4233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985022" y="5061557"/>
            <a:ext cx="1296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Creates each data</a:t>
            </a:r>
          </a:p>
          <a:p>
            <a:r>
              <a:rPr lang="en-US" sz="1200" dirty="0" smtClean="0"/>
              <a:t>In separate row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9191205" y="5821931"/>
            <a:ext cx="2721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Creates multiple data</a:t>
            </a:r>
          </a:p>
          <a:p>
            <a:r>
              <a:rPr lang="en-US" sz="1200" dirty="0" smtClean="0"/>
              <a:t>In one row with separator like comma or</a:t>
            </a:r>
          </a:p>
          <a:p>
            <a:r>
              <a:rPr lang="fr-FR" sz="1200" dirty="0" smtClean="0"/>
              <a:t>Semi colon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878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1936749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7475" y="687400"/>
            <a:ext cx="3802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This for example kind of data structure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07" y="1252066"/>
            <a:ext cx="9631119" cy="4229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740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113</Words>
  <Application>Microsoft Office PowerPoint</Application>
  <PresentationFormat>Widescreen</PresentationFormat>
  <Paragraphs>41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50</cp:revision>
  <dcterms:created xsi:type="dcterms:W3CDTF">2024-12-26T12:00:01Z</dcterms:created>
  <dcterms:modified xsi:type="dcterms:W3CDTF">2024-12-31T10:09:23Z</dcterms:modified>
</cp:coreProperties>
</file>