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752" y="2422186"/>
            <a:ext cx="670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450" y="2369116"/>
            <a:ext cx="6686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509" y="872661"/>
            <a:ext cx="1069779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DimStore.csv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\Advanced Transformations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895" y="1975654"/>
            <a:ext cx="38077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data structure carefully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1" y="2472838"/>
            <a:ext cx="6439799" cy="25149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2509" y="1478470"/>
            <a:ext cx="404463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the query in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Query Editor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509" y="854808"/>
            <a:ext cx="210487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the first line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509" y="1258773"/>
            <a:ext cx="827785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at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Column1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values are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509" y="1770848"/>
            <a:ext cx="486665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tab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Transpose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509" y="2251348"/>
            <a:ext cx="33588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first row as column headers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7" y="2746852"/>
            <a:ext cx="8545118" cy="2410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0648" y="2991125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10089" y="3207980"/>
            <a:ext cx="536265" cy="66316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79987" y="3871149"/>
            <a:ext cx="1765408" cy="2337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512" y="764173"/>
            <a:ext cx="486665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tab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Transpose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288303"/>
            <a:ext cx="5207393" cy="4829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0037" y="1386399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0036" y="1599530"/>
            <a:ext cx="864237" cy="2705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509" y="764173"/>
            <a:ext cx="33588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first row as column headers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" y="1364562"/>
            <a:ext cx="8791661" cy="495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6275" y="1364563"/>
            <a:ext cx="446889" cy="2499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5206" y="1764535"/>
            <a:ext cx="1464418" cy="2911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2025-01-01T14:36:42Z</dcterms:modified>
</cp:coreProperties>
</file>