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1185" y="2819476"/>
            <a:ext cx="2740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Pivot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1185" y="2747252"/>
            <a:ext cx="2678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Pivot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91050" y="845160"/>
            <a:ext cx="10475494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Store.xlsx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located in the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resources\Advanced Transformations folder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259" y="1422675"/>
            <a:ext cx="739082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Unpivot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load the data at the editor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2" y="2006987"/>
            <a:ext cx="7037579" cy="1486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71259" y="3938995"/>
            <a:ext cx="955355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three columns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A|B|C Score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click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Unpivot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tab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259" y="4523307"/>
            <a:ext cx="482208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load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Pivot 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source file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71258" y="905775"/>
            <a:ext cx="8972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Select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Test column and select the Score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values column and 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OK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1" y="1500125"/>
            <a:ext cx="5625565" cy="2026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45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</cp:revision>
  <dcterms:created xsi:type="dcterms:W3CDTF">2024-12-26T12:00:01Z</dcterms:created>
  <dcterms:modified xsi:type="dcterms:W3CDTF">2025-01-01T14:40:31Z</dcterms:modified>
</cp:coreProperties>
</file>