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5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88" autoAdjust="0"/>
    <p:restoredTop sz="82817" autoAdjust="0"/>
  </p:normalViewPr>
  <p:slideViewPr>
    <p:cSldViewPr snapToGrid="0">
      <p:cViewPr varScale="1">
        <p:scale>
          <a:sx n="93" d="100"/>
          <a:sy n="93" d="100"/>
        </p:scale>
        <p:origin x="1192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BA3B8-9F76-4D81-B71D-76CB85363062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83D03D-12F8-4E91-BBC2-CE3A863157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147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3143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733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1232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979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9805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353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43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01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230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4467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024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01DA4D-20EA-48D2-973C-0311EC3005D6}" type="datetimeFigureOut">
              <a:rPr lang="en-US" smtClean="0"/>
              <a:t>1/1/2025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584CD6-E9F6-44CB-B403-2EAEFA867C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178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326118" y="2401789"/>
            <a:ext cx="91996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Normal forms</a:t>
            </a:r>
            <a:endParaRPr lang="en-US" sz="80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54816" y="2334740"/>
            <a:ext cx="692330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Normal forms</a:t>
            </a:r>
            <a:endParaRPr lang="en-US" sz="80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734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6" y="281882"/>
            <a:ext cx="175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71879" y="862712"/>
            <a:ext cx="44580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Check that the Sales table matches this shape</a:t>
            </a:r>
            <a:endParaRPr lang="en-US" dirty="0"/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008" y="1443542"/>
            <a:ext cx="3677920" cy="18357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Rectangle 3"/>
          <p:cNvSpPr/>
          <p:nvPr/>
        </p:nvSpPr>
        <p:spPr>
          <a:xfrm>
            <a:off x="274117" y="3667789"/>
            <a:ext cx="4253537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tabLst>
                <a:tab pos="400050" algn="l"/>
              </a:tabLs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Visualize tables at the model space level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0378" y="3768038"/>
            <a:ext cx="4739883" cy="28940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6234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C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Minimalistic illustration in black and white on a white background with the text 'Thank You' elegantly styled below. The design features simple, clean icons such as a handshake or a ribbon to symbolize gratitude, with a professional and modern aesthetic suitable for a presentation closing slide.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916199" y="2162433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rgbClr val="7030A0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rgbClr val="7030A0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990336" y="2217861"/>
            <a:ext cx="6230360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600" b="1" dirty="0" smtClean="0">
                <a:solidFill>
                  <a:schemeClr val="bg1"/>
                </a:solidFill>
                <a:latin typeface="Segoe UI" panose="020B0502040204020203" pitchFamily="34" charset="0"/>
                <a:ea typeface="Verdana" panose="020B0604030504040204" pitchFamily="34" charset="0"/>
                <a:cs typeface="Segoe UI" panose="020B0502040204020203" pitchFamily="34" charset="0"/>
              </a:rPr>
              <a:t>Thank you</a:t>
            </a:r>
            <a:endParaRPr lang="en-US" sz="9600" b="1" dirty="0">
              <a:solidFill>
                <a:schemeClr val="bg1"/>
              </a:solidFill>
              <a:latin typeface="Segoe UI" panose="020B0502040204020203" pitchFamily="34" charset="0"/>
              <a:ea typeface="Verdana" panose="020B0604030504040204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4127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6" y="281882"/>
            <a:ext cx="175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91050" y="776408"/>
            <a:ext cx="11073636" cy="3668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Bef>
                <a:spcPts val="1200"/>
              </a:spcBef>
              <a:spcAft>
                <a:spcPts val="0"/>
              </a:spcAft>
            </a:pPr>
            <a:r>
              <a:rPr lang="fr-FR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Note: </a:t>
            </a:r>
            <a:r>
              <a:rPr lang="fr-FR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lang="fr-FR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Lab</a:t>
            </a:r>
            <a:r>
              <a:rPr lang="fr-FR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uses</a:t>
            </a:r>
            <a:r>
              <a:rPr lang="fr-FR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the Customers.xlsx </a:t>
            </a:r>
            <a:r>
              <a:rPr lang="fr-FR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file </a:t>
            </a:r>
            <a:r>
              <a:rPr lang="fr-FR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located</a:t>
            </a:r>
            <a:r>
              <a:rPr lang="fr-FR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fr-FR" b="1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resources</a:t>
            </a:r>
            <a:r>
              <a:rPr lang="fr-FR" b="1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\Advanced Transformations </a:t>
            </a:r>
            <a:r>
              <a:rPr lang="fr-FR" kern="0" dirty="0" err="1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folder</a:t>
            </a:r>
            <a:r>
              <a:rPr lang="fr-FR" kern="0" dirty="0" smtClean="0">
                <a:latin typeface="Segoe UI" panose="020B0502040204020203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fr-FR" sz="2800" b="1" kern="0" dirty="0">
              <a:effectLst/>
              <a:latin typeface="Segoe UI" panose="020B0502040204020203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1050" y="1268497"/>
            <a:ext cx="10310491" cy="6850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Load the </a:t>
            </a:r>
            <a:r>
              <a:rPr lang="en-US" b="1" dirty="0" smtClean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Customers.xlsx file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into the query editor. The workbook contains five examples of normal form violations.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049" y="2139801"/>
            <a:ext cx="5745365" cy="29340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45833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6" y="281882"/>
            <a:ext cx="175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20006" y="752709"/>
            <a:ext cx="2481770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Edit the first table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1NF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259" y="1227896"/>
            <a:ext cx="4169114" cy="20034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327260" y="3552839"/>
            <a:ext cx="8809866" cy="787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Start with the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Locations column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 doing a Split Column with a comma as delimiter, </a:t>
            </a: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split will keep both parts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6712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6" y="281882"/>
            <a:ext cx="175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311675" y="817658"/>
            <a:ext cx="9698598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the advanced options, you must choose Split by row instead of Split by column.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01" t="6030"/>
          <a:stretch/>
        </p:blipFill>
        <p:spPr bwMode="auto">
          <a:xfrm>
            <a:off x="403442" y="1357793"/>
            <a:ext cx="6794880" cy="47336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0" name="Oval 9"/>
          <p:cNvSpPr/>
          <p:nvPr/>
        </p:nvSpPr>
        <p:spPr>
          <a:xfrm>
            <a:off x="1296948" y="2111809"/>
            <a:ext cx="375285" cy="37528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1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2579195" y="3082361"/>
            <a:ext cx="375285" cy="37528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2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Oval 11"/>
          <p:cNvSpPr/>
          <p:nvPr/>
        </p:nvSpPr>
        <p:spPr>
          <a:xfrm>
            <a:off x="1785536" y="4480908"/>
            <a:ext cx="375285" cy="375285"/>
          </a:xfrm>
          <a:prstGeom prst="ellipse">
            <a:avLst/>
          </a:prstGeom>
          <a:solidFill>
            <a:srgbClr val="FF0000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200" b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3</a:t>
            </a:r>
            <a:endParaRPr lang="en-US" sz="110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1989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6" y="281882"/>
            <a:ext cx="175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56054" y="790159"/>
            <a:ext cx="10413618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Check that the query has this form which is consistent with the first normal form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697" y="1302796"/>
            <a:ext cx="4551067" cy="325545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76216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6" y="281882"/>
            <a:ext cx="175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90430" y="950781"/>
            <a:ext cx="10179862" cy="46403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Spot the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operation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normalize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fr-FR" dirty="0" smtClean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1NF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rename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fr-FR" dirty="0" smtClean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dirty="0" err="1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all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except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fr-FR" dirty="0" smtClean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0-based index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the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table , in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case use the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functionality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 the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fr-FR" dirty="0" smtClean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Move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first position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endParaRPr lang="fr-FR" dirty="0" smtClean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Go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back to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1NF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index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 the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same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way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endParaRPr lang="fr-FR" dirty="0" smtClean="0">
              <a:latin typeface="Segoe UI" panose="020B0502040204020203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both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queries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1NF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click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Home tab to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apply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Merge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functionality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with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common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as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Index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the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join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should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Inner</a:t>
            </a:r>
            <a:endParaRPr lang="en-US" sz="1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4522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6" y="281882"/>
            <a:ext cx="175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4" name="Picture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633" y="863726"/>
            <a:ext cx="6039541" cy="25326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Rectangle 4"/>
          <p:cNvSpPr/>
          <p:nvPr/>
        </p:nvSpPr>
        <p:spPr>
          <a:xfrm>
            <a:off x="442304" y="3858006"/>
            <a:ext cx="9375464" cy="1676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>
              <a:lnSpc>
                <a:spcPct val="107000"/>
              </a:lnSpc>
              <a:spcAft>
                <a:spcPts val="80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fourth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normal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not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respected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table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1NF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Duplicate the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table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call the new table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0"/>
              </a:spcAft>
            </a:pP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Keep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delete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rest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of the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columns</a:t>
            </a:r>
            <a:endParaRPr lang="en-US" sz="1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Remove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duplicates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from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Customer </a:t>
            </a:r>
            <a:r>
              <a:rPr lang="fr-FR" b="1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</a:t>
            </a:r>
            <a:r>
              <a:rPr lang="fr-FR" b="1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and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</a:t>
            </a:r>
            <a:r>
              <a:rPr lang="fr-FR" dirty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 index </a:t>
            </a:r>
            <a:r>
              <a:rPr lang="fr-FR" dirty="0" err="1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column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373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6" y="281882"/>
            <a:ext cx="175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0006" y="800835"/>
            <a:ext cx="5374613" cy="37369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Repeat the same action to create a Locations query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Picture 6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403" y="1324148"/>
            <a:ext cx="3474720" cy="1280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Rectangle 7"/>
          <p:cNvSpPr/>
          <p:nvPr/>
        </p:nvSpPr>
        <p:spPr>
          <a:xfrm>
            <a:off x="220005" y="2852715"/>
            <a:ext cx="7377077" cy="3736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</a:pP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Rename table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1NF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to </a:t>
            </a:r>
            <a:r>
              <a:rPr lang="en-US" b="1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Sales </a:t>
            </a:r>
            <a:r>
              <a:rPr lang="en-US" dirty="0" smtClean="0"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add conditional column Customer ID</a:t>
            </a:r>
            <a:endParaRPr lang="en-US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2" t="5491" r="-1"/>
          <a:stretch/>
        </p:blipFill>
        <p:spPr bwMode="auto">
          <a:xfrm>
            <a:off x="295403" y="3318359"/>
            <a:ext cx="5922645" cy="330136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0375742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 flipH="1">
            <a:off x="220006" y="281882"/>
            <a:ext cx="17531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>
                <a:latin typeface="Segoe UI" panose="020B0502040204020203" pitchFamily="34" charset="0"/>
                <a:cs typeface="Segoe UI" panose="020B0502040204020203" pitchFamily="34" charset="0"/>
              </a:rPr>
              <a:t>Normal forms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220006" y="800835"/>
            <a:ext cx="50696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dirty="0" smtClean="0"/>
              <a:t>Repeat the same previous action adding </a:t>
            </a:r>
            <a:r>
              <a:rPr lang="en-US" b="1" dirty="0" smtClean="0"/>
              <a:t>Location ID</a:t>
            </a:r>
            <a:endParaRPr lang="en-US" dirty="0"/>
          </a:p>
        </p:txBody>
      </p:sp>
      <p:pic>
        <p:nvPicPr>
          <p:cNvPr id="10" name="Picture 9"/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5" t="7790"/>
          <a:stretch/>
        </p:blipFill>
        <p:spPr bwMode="auto">
          <a:xfrm>
            <a:off x="220006" y="1319788"/>
            <a:ext cx="5777865" cy="21393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5821615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297</Words>
  <Application>Microsoft Office PowerPoint</Application>
  <PresentationFormat>Widescreen</PresentationFormat>
  <Paragraphs>46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Segoe UI</vt:lpstr>
      <vt:lpstr>Times New Roman</vt:lpstr>
      <vt:lpstr>Verdana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11</cp:revision>
  <dcterms:created xsi:type="dcterms:W3CDTF">2024-12-26T12:00:01Z</dcterms:created>
  <dcterms:modified xsi:type="dcterms:W3CDTF">2025-01-01T14:53:32Z</dcterms:modified>
</cp:coreProperties>
</file>