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0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9915" y="2676569"/>
            <a:ext cx="3864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5489" y="2616624"/>
            <a:ext cx="3654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386" y="852035"/>
            <a:ext cx="1131655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34290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notice that the histogram changes structure, it now shows all continents.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6" y="1413153"/>
            <a:ext cx="4928947" cy="42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385" y="820731"/>
            <a:ext cx="1107592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delete all groups and notice that this is not possible, you will need to have at least one group in the groups pane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0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925" y="907037"/>
            <a:ext cx="1017298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gdp.xslx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Drillthrough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925" y="1405122"/>
            <a:ext cx="1076425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location of the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gdp.xslx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both tables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query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386" y="2199570"/>
            <a:ext cx="828231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58" y="2930148"/>
            <a:ext cx="5200650" cy="3032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85" y="889483"/>
            <a:ext cx="1144718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Clustered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drag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41" y="1734548"/>
            <a:ext cx="4748202" cy="465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85" y="889483"/>
            <a:ext cx="1167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North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and South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America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then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right click and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33" y="1508031"/>
            <a:ext cx="5071110" cy="452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7" y="1510098"/>
            <a:ext cx="3904877" cy="2568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85" y="889483"/>
            <a:ext cx="1167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Notice the addition of a new </a:t>
            </a:r>
            <a:r>
              <a:rPr lang="fr-FR" dirty="0" err="1"/>
              <a:t>field</a:t>
            </a:r>
            <a:r>
              <a:rPr lang="fr-FR" dirty="0"/>
              <a:t> at the </a:t>
            </a:r>
            <a:r>
              <a:rPr lang="fr-FR" b="1" dirty="0"/>
              <a:t>Continent </a:t>
            </a:r>
            <a:r>
              <a:rPr lang="fr-FR" dirty="0"/>
              <a:t>table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rename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b="1" dirty="0" smtClean="0"/>
              <a:t> </a:t>
            </a:r>
            <a:r>
              <a:rPr lang="fr-FR" b="1" dirty="0" err="1" smtClean="0"/>
              <a:t>America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2526" y="3633537"/>
            <a:ext cx="3442238" cy="445168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54" y="1510097"/>
            <a:ext cx="4243791" cy="17749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79333" y="2413000"/>
            <a:ext cx="2116667" cy="149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8" y="797033"/>
            <a:ext cx="710837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the newly added field and apply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groups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/>
          <a:stretch/>
        </p:blipFill>
        <p:spPr bwMode="auto">
          <a:xfrm>
            <a:off x="4411133" y="1371843"/>
            <a:ext cx="6353627" cy="4585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8" y="1260972"/>
            <a:ext cx="2572109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9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386" y="729477"/>
            <a:ext cx="1131426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field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new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(groups)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which is called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now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histogram level and notice the change in the data presentation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2" y="1706318"/>
            <a:ext cx="5593565" cy="50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677" y="886411"/>
            <a:ext cx="1113551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the groups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(groups)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right clicking on it and clicking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groups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8" y="1501968"/>
            <a:ext cx="4154480" cy="434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4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329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385" y="813856"/>
            <a:ext cx="1080091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34290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type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only one option namely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despite it being a drop down list and this is because </a:t>
            </a:r>
            <a:r>
              <a:rPr lang="en-US" u="sng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grouping subject field is non-numeric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notice also that the option is disabled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04" y="3365107"/>
            <a:ext cx="916233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34290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left panel and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button, keep the name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new group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385" y="4117658"/>
            <a:ext cx="1070237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  <a:tab pos="34290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create a group that corresponds to each contain to represent the rest of the contains at the same histogram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4" y="1583294"/>
            <a:ext cx="7059010" cy="13717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2929" y="2336800"/>
            <a:ext cx="3651871" cy="618285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281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2024-12-26T12:00:01Z</dcterms:created>
  <dcterms:modified xsi:type="dcterms:W3CDTF">2025-01-03T08:53:12Z</dcterms:modified>
</cp:coreProperties>
</file>