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93883" autoAdjust="0"/>
  </p:normalViewPr>
  <p:slideViewPr>
    <p:cSldViewPr snapToGrid="0">
      <p:cViewPr>
        <p:scale>
          <a:sx n="66" d="100"/>
          <a:sy n="66" d="100"/>
        </p:scale>
        <p:origin x="5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UseRelationShip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490" y="257343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UseRelationShip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383" y="722922"/>
            <a:ext cx="1100717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demo uses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AdventureWorks2016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and more precisely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DimDate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,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en-US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383" y="2284234"/>
            <a:ext cx="1121343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UseRelationShip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is used to use a relationship between two tables even though it is not fully active.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381" y="1503578"/>
            <a:ext cx="1073216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there are at least two relationships that are inactive between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one hand 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other hand based on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DateKey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1" y="3091704"/>
            <a:ext cx="7278116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3" y="802647"/>
            <a:ext cx="11447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Start by creating a measure that returns the sum of sales for the first half of the year at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383" y="2831743"/>
            <a:ext cx="10857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Use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UserelationShip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function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to force the calculation to go through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DueDateKey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instead of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DateKey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by creating the relationship between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on one hand 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on the other hand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9383" y="1624844"/>
            <a:ext cx="11441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First Quarter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CalendarQuarter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929" y="3870498"/>
            <a:ext cx="10841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First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Quarter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(Due Date)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</a:t>
            </a:r>
            <a:r>
              <a:rPr lang="en-US" sz="2000" b="1" i="1" dirty="0">
                <a:solidFill>
                  <a:srgbClr val="3165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USERELATIONSHIP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DimDate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DateKey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FactInternetSales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DueDateKey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CalendarQuarter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383" y="812300"/>
            <a:ext cx="1171532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the previous step replacing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DueDateKey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ShipDateKey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also represents an inactive relationship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383" y="3024595"/>
            <a:ext cx="798667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the three measurements next to each other and try to compare them.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6" y="3398288"/>
            <a:ext cx="5720952" cy="116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1465" y="1489740"/>
            <a:ext cx="10841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First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Quarter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(Ship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Date)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</a:t>
            </a:r>
            <a:r>
              <a:rPr lang="en-US" sz="2000" b="1" i="1" dirty="0">
                <a:solidFill>
                  <a:srgbClr val="3165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USERELATIONSHIP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DimDate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DateKey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r>
              <a:rPr lang="en-US" sz="20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FactInternetSales</a:t>
            </a:r>
            <a:r>
              <a:rPr lang="en-US" sz="20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0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ShipDateKey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CalendarQuarter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3" y="868858"/>
            <a:ext cx="1148844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represent the measures by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Columns visualization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repartitioned on the basis of years at the x-axis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3" y="1699853"/>
            <a:ext cx="4427622" cy="3628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3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2025-01-03T16:38:38Z</dcterms:modified>
</cp:coreProperties>
</file>