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971" y="251699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207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3" y="796300"/>
            <a:ext cx="1122221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This demo uses the AdventureWorks2016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and more specifically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DimProduct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FactInternetSales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382" y="1554737"/>
            <a:ext cx="1106981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by creating a measure that calculates the average amount of turnover achieved corresponding to the product class 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977" y="2414774"/>
            <a:ext cx="11204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AVG Sales Class M = </a:t>
            </a: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2" y="1375768"/>
            <a:ext cx="5747045" cy="2514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383" y="261257"/>
            <a:ext cx="2207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542" y="835763"/>
            <a:ext cx="411484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tab,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Table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7956" y="1919111"/>
            <a:ext cx="485422" cy="97084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7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207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822" y="868205"/>
            <a:ext cx="1063413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view of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leaves only products with a tax value greater than 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822" y="2329512"/>
            <a:ext cx="11610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Conclude that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Calculate function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is used to calculate calculated measures and columns however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CalculateTable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 is used to create filtered views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277" y="1470041"/>
            <a:ext cx="10846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TaxAmt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Greater than 1)=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TaxAmt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2025-01-03T17:27:49Z</dcterms:modified>
</cp:coreProperties>
</file>