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18593" y="1081525"/>
            <a:ext cx="91996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COUNTNOBLANC</a:t>
            </a:r>
          </a:p>
          <a:p>
            <a:pPr algn="ctr"/>
            <a:r>
              <a:rPr lang="fr-FR" sz="6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And</a:t>
            </a:r>
          </a:p>
          <a:p>
            <a:pPr algn="ctr"/>
            <a:r>
              <a:rPr lang="fr-FR" sz="6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DISTINCTCOUNTNOBLANC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8593" y="1000169"/>
            <a:ext cx="91996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COUNTNOBLANC</a:t>
            </a:r>
          </a:p>
          <a:p>
            <a:pPr algn="ctr"/>
            <a:r>
              <a:rPr lang="fr-FR" sz="6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And</a:t>
            </a:r>
          </a:p>
          <a:p>
            <a:pPr algn="ctr"/>
            <a:r>
              <a:rPr lang="fr-FR" sz="6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DISTINCTCOUNTNOBLANC</a:t>
            </a: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634" y="226881"/>
            <a:ext cx="472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COUNTNOBLANC and DISTINCTCOUNTNOBLANK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0634" y="670207"/>
            <a:ext cx="6101350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demo uses a manually entered table for testing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725026"/>
              </p:ext>
            </p:extLst>
          </p:nvPr>
        </p:nvGraphicFramePr>
        <p:xfrm>
          <a:off x="466940" y="1203522"/>
          <a:ext cx="3692549" cy="4793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816249389"/>
                    </a:ext>
                  </a:extLst>
                </a:gridCol>
                <a:gridCol w="944765">
                  <a:extLst>
                    <a:ext uri="{9D8B030D-6E8A-4147-A177-3AD203B41FA5}">
                      <a16:colId xmlns:a16="http://schemas.microsoft.com/office/drawing/2014/main" val="1284435543"/>
                    </a:ext>
                  </a:extLst>
                </a:gridCol>
                <a:gridCol w="962527">
                  <a:extLst>
                    <a:ext uri="{9D8B030D-6E8A-4147-A177-3AD203B41FA5}">
                      <a16:colId xmlns:a16="http://schemas.microsoft.com/office/drawing/2014/main" val="2521309679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21948952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Quantity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Price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323445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296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64466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ProductB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387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775647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ProductC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331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5920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15037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391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39105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ProductF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336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150662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0487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241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56715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ProductI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393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559312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ProductJ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721009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ProductK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535296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288841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474957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74998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839148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336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29292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ProductQ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389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218788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15853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98532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ProductT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294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71854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634" y="226881"/>
            <a:ext cx="472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COUNTNOBLANC and DISTINCTCOUNTNOBLANK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8761" y="690832"/>
            <a:ext cx="352391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b="1" dirty="0" smtClean="0"/>
              <a:t>Card </a:t>
            </a:r>
            <a:r>
              <a:rPr lang="en-US" dirty="0" smtClean="0"/>
              <a:t>visualization to the scene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8761" y="1164888"/>
            <a:ext cx="10292156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measure that counts the number of products with blank names using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COUNTBLANK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8761" y="1718559"/>
            <a:ext cx="8598569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the measure to the Values part of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 visualization parameters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19" y="2272230"/>
            <a:ext cx="2486025" cy="1933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98761" y="4468286"/>
            <a:ext cx="7924800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 two name values from the Name column to leave two blanks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75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634" y="226881"/>
            <a:ext cx="472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COUNTNOBLANC and DISTINCTCOUNTNOBLANK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634" y="735157"/>
            <a:ext cx="7333534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Notice that the measurement value changes from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Blank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2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0" y="1247793"/>
            <a:ext cx="3057525" cy="2388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462750" y="3919351"/>
            <a:ext cx="8564372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Replace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COUNTBLANC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DISTINCTCOUNTNOBLANK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43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634" y="226881"/>
            <a:ext cx="472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COUNTNOBLANC and DISTINCTCOUNTNOBLANK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9798" y="748908"/>
            <a:ext cx="943734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there are 19 entries that match non-empty product names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34" y="1275295"/>
            <a:ext cx="3650725" cy="2272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377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187</Words>
  <Application>Microsoft Office PowerPoint</Application>
  <PresentationFormat>Widescreen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11</cp:revision>
  <dcterms:created xsi:type="dcterms:W3CDTF">2024-12-26T12:00:01Z</dcterms:created>
  <dcterms:modified xsi:type="dcterms:W3CDTF">2025-01-03T18:06:25Z</dcterms:modified>
</cp:coreProperties>
</file>