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12" y="1384032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and ALLEXPECT and ALLSELETED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730" y="1330177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and ALLEXPECT and ALLSELETED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537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and ALLEXPECT and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050" y="768272"/>
            <a:ext cx="9224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demo uses two tables created directly in Power BI for simplicity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146"/>
              </p:ext>
            </p:extLst>
          </p:nvPr>
        </p:nvGraphicFramePr>
        <p:xfrm>
          <a:off x="605393" y="1295818"/>
          <a:ext cx="4159112" cy="442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45">
                  <a:extLst>
                    <a:ext uri="{9D8B030D-6E8A-4147-A177-3AD203B41FA5}">
                      <a16:colId xmlns:a16="http://schemas.microsoft.com/office/drawing/2014/main" val="1537391777"/>
                    </a:ext>
                  </a:extLst>
                </a:gridCol>
                <a:gridCol w="1003777">
                  <a:extLst>
                    <a:ext uri="{9D8B030D-6E8A-4147-A177-3AD203B41FA5}">
                      <a16:colId xmlns:a16="http://schemas.microsoft.com/office/drawing/2014/main" val="4018427555"/>
                    </a:ext>
                  </a:extLst>
                </a:gridCol>
                <a:gridCol w="948776">
                  <a:extLst>
                    <a:ext uri="{9D8B030D-6E8A-4147-A177-3AD203B41FA5}">
                      <a16:colId xmlns:a16="http://schemas.microsoft.com/office/drawing/2014/main" val="202607933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36018457"/>
                    </a:ext>
                  </a:extLst>
                </a:gridCol>
              </a:tblGrid>
              <a:tr h="1843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323533341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Green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070932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0585155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57122804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17339426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322657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0947947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291721276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701289988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3314529594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40867290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86951806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721350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63990"/>
              </p:ext>
            </p:extLst>
          </p:nvPr>
        </p:nvGraphicFramePr>
        <p:xfrm>
          <a:off x="5129941" y="1295818"/>
          <a:ext cx="1244600" cy="381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216434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180120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85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322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9592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762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8795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9845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5296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522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0573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2180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58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055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0488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537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and ALLEXPECT and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460" y="1632004"/>
            <a:ext cx="1074591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visualization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with the characteristics of the products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sum of sales as aggregation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0" y="2786133"/>
            <a:ext cx="2600325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94" y="2786133"/>
            <a:ext cx="8107342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41460" y="883754"/>
            <a:ext cx="1074591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relationship between the two tables based on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of the both sides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1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537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and ALLEXPECT and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179" y="831409"/>
            <a:ext cx="720978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measure named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FactProduct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formula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79" y="1334214"/>
            <a:ext cx="902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F5F5F"/>
                </a:solidFill>
                <a:latin typeface="Consolas" panose="020B0609020204030204" pitchFamily="49" charset="0"/>
              </a:rPr>
              <a:t>FactProduit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5F5F5F"/>
                </a:solidFill>
                <a:latin typeface="Consolas" panose="020B0609020204030204" pitchFamily="49" charset="0"/>
              </a:rPr>
              <a:t>Ventes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F5F5F"/>
                </a:solidFill>
                <a:latin typeface="Consolas" panose="020B0609020204030204" pitchFamily="49" charset="0"/>
              </a:rPr>
              <a:t>DimProduit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179" y="1832659"/>
            <a:ext cx="311014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measure to visualization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4" y="2403007"/>
            <a:ext cx="2809875" cy="3303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11054" y="5902933"/>
            <a:ext cx="1108051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all measure shows the same result as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that it eliminates the filter throughout the operation of calculating the sum of sales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537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and ALLEXPECT and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383" y="840454"/>
            <a:ext cx="1085363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measure with the name and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ALL EX COLOR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cancels the application of the filter except for the color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1" y="2038201"/>
            <a:ext cx="4016392" cy="30700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7961" y="1525513"/>
            <a:ext cx="10850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EX COLOR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Sales[Sales]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Products[Color]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3673" y="22105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Blue</a:t>
            </a:r>
            <a:r>
              <a:rPr lang="fr-FR" dirty="0"/>
              <a:t> = 20 + 10 +25 + 40 + 10 +15 + 20 </a:t>
            </a:r>
          </a:p>
          <a:p>
            <a:r>
              <a:rPr lang="fr-FR" b="1" dirty="0"/>
              <a:t>Green</a:t>
            </a:r>
            <a:r>
              <a:rPr lang="fr-FR" dirty="0"/>
              <a:t> = 10 </a:t>
            </a:r>
          </a:p>
          <a:p>
            <a:r>
              <a:rPr lang="fr-FR" b="1" dirty="0" err="1"/>
              <a:t>Red</a:t>
            </a:r>
            <a:r>
              <a:rPr lang="fr-FR" dirty="0"/>
              <a:t> = 10 + 25 + 30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537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and ALLEXPECT and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931" y="865785"/>
            <a:ext cx="997360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Create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ALL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EX SIZE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that cancels the filter except for the size criterion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756" y="1239477"/>
            <a:ext cx="1023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EX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(Products, Products[Size]))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6" y="1776658"/>
            <a:ext cx="5515053" cy="33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537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and ALLEXPECT and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812" y="800106"/>
            <a:ext cx="1073675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measure to the visualization instead of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ALL SELECT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note that it cancels the filter on sum operations except on the size criterion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550" y="1485165"/>
            <a:ext cx="881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SELECT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ALLSELECTED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(Products))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1" y="1967874"/>
            <a:ext cx="5875480" cy="31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1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537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and ALLEXPECT and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383" y="838284"/>
            <a:ext cx="806917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00050" algn="l"/>
              </a:tabLs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Slicer visualization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configure it to list the colors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8" y="1347964"/>
            <a:ext cx="318179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357</Words>
  <Application>Microsoft Office PowerPoint</Application>
  <PresentationFormat>Widescreen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2025-01-03T19:01:51Z</dcterms:modified>
</cp:coreProperties>
</file>