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5490" y="2605489"/>
            <a:ext cx="72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</a:t>
            </a:r>
            <a:r>
              <a:rPr lang="fr-FR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Funnels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36739" y="2553960"/>
            <a:ext cx="72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</a:t>
            </a:r>
            <a:r>
              <a:rPr lang="fr-FR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Funnels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Funnels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1258" y="1328941"/>
            <a:ext cx="11472397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the 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Funnel visualization 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scene and configure the parameter values as shown in the table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677628"/>
              </p:ext>
            </p:extLst>
          </p:nvPr>
        </p:nvGraphicFramePr>
        <p:xfrm>
          <a:off x="454477" y="1976544"/>
          <a:ext cx="6057900" cy="1956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8950">
                  <a:extLst>
                    <a:ext uri="{9D8B030D-6E8A-4147-A177-3AD203B41FA5}">
                      <a16:colId xmlns:a16="http://schemas.microsoft.com/office/drawing/2014/main" val="3558837081"/>
                    </a:ext>
                  </a:extLst>
                </a:gridCol>
                <a:gridCol w="3028950">
                  <a:extLst>
                    <a:ext uri="{9D8B030D-6E8A-4147-A177-3AD203B41FA5}">
                      <a16:colId xmlns:a16="http://schemas.microsoft.com/office/drawing/2014/main" val="2548555440"/>
                    </a:ext>
                  </a:extLst>
                </a:gridCol>
              </a:tblGrid>
              <a:tr h="2393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fr-FR" sz="2400" ker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Setting</a:t>
                      </a:r>
                      <a:endParaRPr lang="en-US" sz="1800" b="1" kern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fr-FR" sz="2400" ker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Field(s)</a:t>
                      </a:r>
                      <a:endParaRPr lang="en-US" sz="1800" b="1" kern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133949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fr-FR" sz="2400" kern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sz="1800" b="1" kern="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fr-FR" sz="2400" kern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CalendarYear</a:t>
                      </a:r>
                      <a:r>
                        <a:rPr lang="fr-FR" sz="2400" kern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US" sz="1800" b="1" kern="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349588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fr-FR" sz="2400" kern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EnglishMonthName</a:t>
                      </a:r>
                      <a:endParaRPr lang="en-US" sz="1800" b="1" kern="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0634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fr-FR" sz="2400" kern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Values</a:t>
                      </a:r>
                      <a:endParaRPr lang="en-US" sz="1800" b="1" kern="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fr-FR" sz="2400" kern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OrderQuantity</a:t>
                      </a:r>
                      <a:endParaRPr lang="en-US" sz="1800" b="1" kern="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029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fr-FR" sz="2400" ker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Tootips</a:t>
                      </a:r>
                      <a:endParaRPr lang="en-US" sz="1800" b="1" kern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fr-FR" sz="2400" kern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SalesAmount</a:t>
                      </a:r>
                      <a:endParaRPr lang="en-US" sz="1800" b="1" kern="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13771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23132" y="808108"/>
            <a:ext cx="11472397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lab is using AdventureWorks2016DW data base 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194" y="1976544"/>
            <a:ext cx="3523589" cy="32509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19" y="1681473"/>
            <a:ext cx="5048955" cy="4315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323133" y="192505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Funnels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133" y="858910"/>
            <a:ext cx="9650473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Observe the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Funnel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Drillthrough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operations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provided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the menu at the 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right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92161" y="1801386"/>
            <a:ext cx="1941095" cy="316259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483" y="1681473"/>
            <a:ext cx="5486830" cy="4334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463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Funnels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8051" y="745834"/>
            <a:ext cx="4243213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 hovering over one of the histograms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336" y="1483744"/>
            <a:ext cx="8240275" cy="4715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264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72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21</cp:revision>
  <dcterms:created xsi:type="dcterms:W3CDTF">2024-12-26T12:00:01Z</dcterms:created>
  <dcterms:modified xsi:type="dcterms:W3CDTF">2025-01-04T17:04:25Z</dcterms:modified>
</cp:coreProperties>
</file>