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arcgis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4228" y="2488611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fr-FR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ArcGis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65477" y="2416458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fr-FR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ArcGis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628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ArcGis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7304" y="758756"/>
            <a:ext cx="11169889" cy="1779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fr-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fr-FR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lang="fr-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fr-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fr-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fr-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must </a:t>
            </a:r>
            <a:r>
              <a:rPr lang="fr-FR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fr-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lang="fr-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the internet and have an </a:t>
            </a:r>
            <a:r>
              <a:rPr lang="fr-FR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lang="fr-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fr-FR" u="sng" kern="0" dirty="0">
                <a:solidFill>
                  <a:srgbClr val="0563C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http://www.arcgis.com</a:t>
            </a:r>
            <a:endParaRPr lang="en-US" sz="2800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dirty="0" smtClean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must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21-day trial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Microsoft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222" y="1436914"/>
            <a:ext cx="5733477" cy="4906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628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ArcGis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068" y="787085"/>
            <a:ext cx="2874890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OK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dialog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box.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68" y="1361212"/>
            <a:ext cx="4142930" cy="3609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572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628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ArcGis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9179" y="837554"/>
            <a:ext cx="7636042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the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bottom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right at the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Options menu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 the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settings and observe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happens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179" y="1705997"/>
            <a:ext cx="7986677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enter the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the Location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245" y="2454549"/>
            <a:ext cx="5285976" cy="3568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6665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628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ArcGis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133" y="803909"/>
            <a:ext cx="9904854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 the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value of the profit and observe the change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35" y="1342344"/>
            <a:ext cx="4875260" cy="3752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60524" y="5627217"/>
            <a:ext cx="4815036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City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the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Tootip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08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111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22</cp:revision>
  <dcterms:created xsi:type="dcterms:W3CDTF">2024-12-26T12:00:01Z</dcterms:created>
  <dcterms:modified xsi:type="dcterms:W3CDTF">2025-01-04T17:49:51Z</dcterms:modified>
</cp:coreProperties>
</file>