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715" y="1849031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Decomposition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0988" y="1898303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Decomposition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8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692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Excel 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Decomposition Tree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5" y="1821925"/>
            <a:ext cx="5151065" cy="3141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8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7" y="2010515"/>
            <a:ext cx="164805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086" y="835819"/>
            <a:ext cx="11945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 Quantity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 to the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Channel 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Promotion Type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Brand 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Explain by 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observe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210" r="22090"/>
          <a:stretch/>
        </p:blipFill>
        <p:spPr>
          <a:xfrm>
            <a:off x="2712068" y="2010515"/>
            <a:ext cx="2637985" cy="88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85720" y="2858358"/>
            <a:ext cx="41251" cy="1376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2926" y="4234567"/>
            <a:ext cx="321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total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Return Quantity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77018" y="2241311"/>
            <a:ext cx="1993803" cy="8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0821" y="2010515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8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</a:t>
            </a:r>
            <a:r>
              <a:rPr lang="fr-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386" r="13008" b="11221"/>
          <a:stretch/>
        </p:blipFill>
        <p:spPr>
          <a:xfrm>
            <a:off x="323132" y="1650044"/>
            <a:ext cx="5166871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>
            <a:off x="3801979" y="1386219"/>
            <a:ext cx="2770701" cy="518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2680" y="967594"/>
            <a:ext cx="5692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clicked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first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Power BI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based on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what analysis axe comes first either Promotion Type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Brand Name or Channel Name and it gives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highest values of Return Quantities based on that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axe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5068" y="2629758"/>
            <a:ext cx="5692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clicked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first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Power BI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based on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what analysis axe comes first either Promotion Type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Brand Name or Channel Name and it gives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lowest values of Return Quantities based on that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axe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06873" y="2323052"/>
            <a:ext cx="2578195" cy="74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8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86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 proposes the Brand Name that comes first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4100" r="-780" b="-815"/>
          <a:stretch/>
        </p:blipFill>
        <p:spPr>
          <a:xfrm>
            <a:off x="559150" y="1629745"/>
            <a:ext cx="3524742" cy="40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8563" t="4256" r="48038" b="91328"/>
          <a:stretch/>
        </p:blipFill>
        <p:spPr>
          <a:xfrm>
            <a:off x="4585100" y="1629745"/>
            <a:ext cx="433137" cy="6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60345" y="1629745"/>
            <a:ext cx="607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light blub indicates that the analysis axis is chosen by </a:t>
            </a: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and not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8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33" y="849570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 click on the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nalysis axis and a Lock sign will appear        that means tha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 axis is now fixed and couldn’t be replaced until it is unlocked                                     the       will disappear if  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9" y="1691301"/>
            <a:ext cx="5287113" cy="404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6510802" y="849570"/>
            <a:ext cx="247508" cy="31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91" y="1172735"/>
            <a:ext cx="2083111" cy="381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0762" t="13096" r="326" b="25559"/>
          <a:stretch/>
        </p:blipFill>
        <p:spPr>
          <a:xfrm>
            <a:off x="7108946" y="1215467"/>
            <a:ext cx="185630" cy="2337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9061496" y="1172735"/>
            <a:ext cx="202819" cy="2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213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37</cp:revision>
  <dcterms:created xsi:type="dcterms:W3CDTF">2024-12-26T12:00:01Z</dcterms:created>
  <dcterms:modified xsi:type="dcterms:W3CDTF">2025-01-05T16:25:39Z</dcterms:modified>
</cp:coreProperties>
</file>