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596" y="2474673"/>
            <a:ext cx="9134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 and A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0990" y="2407066"/>
            <a:ext cx="9134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 and A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 and 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692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lab is based on the excel file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Sales.xlsx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Excel Sources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35" y="1227704"/>
            <a:ext cx="365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 and 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to the scene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83" y="1820319"/>
            <a:ext cx="3649021" cy="4508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098994" y="3597010"/>
            <a:ext cx="1164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Search Box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099016" y="3904787"/>
            <a:ext cx="294126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Allows users to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type a question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 natural language about their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You could type "What is the total sales?" or "Show sales by region.“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BI uses its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AI capabilities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 interpret the question and generate a visual (e.g., table, chart, or KPI) based on the dataset.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8047007" y="654170"/>
            <a:ext cx="1884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Add Synonyms Now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047007" y="961947"/>
            <a:ext cx="328743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Allows users to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enhance Q&amp;A performance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by adding synonyms for field names or terms.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Why It’s Useful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If users use different terms to refer to the same field (e.g., "revenue" instead of "sales"), you can add these synonyms so Power BI understands the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Add synonyms like "profit" for "net income" or "regions" for "territories."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75188" y="961947"/>
            <a:ext cx="1171819" cy="969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6953780" y="2385690"/>
            <a:ext cx="1145214" cy="1365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6867" y="1869887"/>
            <a:ext cx="1960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latin typeface="Segoe UI" panose="020B0502040204020203" pitchFamily="34" charset="0"/>
                <a:cs typeface="Segoe UI" panose="020B0502040204020203" pitchFamily="34" charset="0"/>
              </a:rPr>
              <a:t>Suggested Questions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23726" y="2274194"/>
            <a:ext cx="233756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Power BI generates a list of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predefined questions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based on the dataset structure and metadata.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Why It’s Helpful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Gives users ideas on what types of questions they can 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Encourages exploration of the dataset for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Examples in Screenshot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"Show dim channels": Likely returns a table of channel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"Maximum sales quantity": Returns the highest sales quantity from the dataset.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 and 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1065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synonyms now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leads to that configuration page to add like natural human language to build 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more flexible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expressions when composing questions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7" y="1650046"/>
            <a:ext cx="3074605" cy="3798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98" y="1650046"/>
            <a:ext cx="7733698" cy="381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0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 and 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1065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synonyms now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leads to that configuration page to add like natural human language to build 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more flexible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expressions when composing questions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7" y="1650046"/>
            <a:ext cx="3074605" cy="3798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942" t="40977" r="5237" b="5366"/>
          <a:stretch/>
        </p:blipFill>
        <p:spPr>
          <a:xfrm>
            <a:off x="4186987" y="1718795"/>
            <a:ext cx="405639" cy="412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33" y="2197004"/>
            <a:ext cx="556660" cy="5009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37889" y="1740385"/>
            <a:ext cx="471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show the global configuration dialog box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37889" y="2262834"/>
            <a:ext cx="3851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convert the question into a visual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3653372" y="1925052"/>
            <a:ext cx="533615" cy="184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3461576" y="2197005"/>
            <a:ext cx="627857" cy="250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2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 and 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388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Here is an example of using Q and A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7" y="1378011"/>
            <a:ext cx="3724795" cy="4610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02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333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40</cp:revision>
  <dcterms:created xsi:type="dcterms:W3CDTF">2024-12-26T12:00:01Z</dcterms:created>
  <dcterms:modified xsi:type="dcterms:W3CDTF">2025-01-05T17:00:53Z</dcterms:modified>
</cp:coreProperties>
</file>