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53" d="100"/>
          <a:sy n="53" d="100"/>
        </p:scale>
        <p:origin x="10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6138" y="2621567"/>
            <a:ext cx="5862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Ribbon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4783" y="2547086"/>
            <a:ext cx="5833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Ribbon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428" y="979677"/>
            <a:ext cx="1077800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Ribbon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Y-Axis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5428" y="1507034"/>
            <a:ext cx="519975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behaves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exactly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76" y="2163514"/>
            <a:ext cx="4105848" cy="236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14076" y="3043989"/>
            <a:ext cx="1720050" cy="30079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429" y="2163514"/>
            <a:ext cx="3915321" cy="3858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765" y="879535"/>
            <a:ext cx="1070438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Year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X-Axis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notice the visual behavior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28" y="1493596"/>
            <a:ext cx="4263098" cy="4221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164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052" y="800105"/>
            <a:ext cx="1131770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let's try to analyze the data based 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ProductLine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adding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to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 parameter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21" y="1718744"/>
            <a:ext cx="8109999" cy="4664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18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Ribbon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177" y="783282"/>
            <a:ext cx="1082612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positioning the cursor on the first column and then between the first and second columns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176" y="6036902"/>
            <a:ext cx="1123176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at the tooltip level you find the rank, also note the differential value of the quantities in addition to the values of successive quantities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5" y="1500165"/>
            <a:ext cx="7230484" cy="3905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5769" t="58728"/>
          <a:stretch/>
        </p:blipFill>
        <p:spPr>
          <a:xfrm>
            <a:off x="6355558" y="1152400"/>
            <a:ext cx="4864748" cy="24520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761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123</Words>
  <Application>Microsoft Office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2024-12-26T12:00:01Z</dcterms:created>
  <dcterms:modified xsi:type="dcterms:W3CDTF">2025-01-04T13:01:17Z</dcterms:modified>
</cp:coreProperties>
</file>