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46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33611" y="258719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TreeMap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52254" y="2505834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TreeMap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053" y="958235"/>
            <a:ext cx="10262364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visualization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scene level and configure both visualizations to show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Quantit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FactInternetSales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7" y="1806114"/>
            <a:ext cx="5115722" cy="27315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8" y="861982"/>
            <a:ext cx="1103926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to configure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a difference compared 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that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 becomes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case of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987" b="8765"/>
          <a:stretch/>
        </p:blipFill>
        <p:spPr>
          <a:xfrm>
            <a:off x="463371" y="1684114"/>
            <a:ext cx="4596768" cy="4476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48647" b="8338"/>
          <a:stretch/>
        </p:blipFill>
        <p:spPr>
          <a:xfrm>
            <a:off x="5589528" y="1684114"/>
            <a:ext cx="4916462" cy="4496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5596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3548" y="948288"/>
            <a:ext cx="104342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TreeMap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Format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section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activating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Legend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28" y="1452021"/>
            <a:ext cx="2543530" cy="4696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180" y="1452021"/>
            <a:ext cx="6497316" cy="34087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1314147" y="1833838"/>
            <a:ext cx="646291" cy="4898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2767" y="3932607"/>
            <a:ext cx="646291" cy="28188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93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TreeMap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304" y="724479"/>
            <a:ext cx="10956758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possible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sectors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cases of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right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mouse 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exclude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38" y="1567001"/>
            <a:ext cx="3692991" cy="4280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111" y="1567001"/>
            <a:ext cx="3537379" cy="361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4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2025-01-04T15:48:31Z</dcterms:modified>
</cp:coreProperties>
</file>