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490" y="2605489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Slicers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5491" y="2547085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Slicers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017040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two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 visualizations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and one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9" y="3411722"/>
            <a:ext cx="7611537" cy="2781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278" y="2264381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to shows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Amount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33" y="1427819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first Slicer to show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78" y="1838598"/>
            <a:ext cx="945109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second Slicer to show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DimCustomer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278" y="2799093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select different options from the slicers and observe the impact on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133" y="787086"/>
            <a:ext cx="361329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last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8" y="1455821"/>
            <a:ext cx="4086225" cy="417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76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135" y="762658"/>
            <a:ext cx="110621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visual behaviors of the two Slicers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Dropdown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respectively for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respectively using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section, then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2104237"/>
            <a:ext cx="2176438" cy="433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1725672" y="236506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13038" y="309498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568070" y="5048680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42" y="2090486"/>
            <a:ext cx="1878747" cy="435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4235552" y="236506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3122918" y="309498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077950" y="5048680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811" y="2090486"/>
            <a:ext cx="4696480" cy="259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426" y="802775"/>
            <a:ext cx="912795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8575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Try to change the selection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always from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section then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0" y="1453099"/>
            <a:ext cx="329611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2025-01-04T16:49:28Z</dcterms:modified>
</cp:coreProperties>
</file>