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gp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51" y="2635317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Deploy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Report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251" y="258146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Deploy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Report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32" y="813674"/>
            <a:ext cx="459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 should verify the connection status also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597" t="11181" r="21266" b="18835"/>
          <a:stretch/>
        </p:blipFill>
        <p:spPr>
          <a:xfrm>
            <a:off x="4887017" y="888336"/>
            <a:ext cx="199380" cy="220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1" y="1440028"/>
            <a:ext cx="6467086" cy="2155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23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32" y="813674"/>
            <a:ext cx="110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case of connection parameter changing it is possible to update or create a connection to the data source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32" y="1320510"/>
            <a:ext cx="728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Must have a valid Windows credentials username and password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29" y="1827346"/>
            <a:ext cx="759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username must follow the pattern 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computername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\username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929" y="788273"/>
            <a:ext cx="586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suppose creating a new connection to the Excel file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9" y="1337562"/>
            <a:ext cx="5791422" cy="192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926938"/>
            <a:ext cx="7928731" cy="2320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334" y="3445211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 and                appears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357" y="4927600"/>
            <a:ext cx="606873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083" t="4409" r="92311" b="89137"/>
          <a:stretch/>
        </p:blipFill>
        <p:spPr>
          <a:xfrm>
            <a:off x="3365499" y="3528276"/>
            <a:ext cx="603251" cy="2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632" y="822661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the button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083" t="4409" r="92311" b="89137"/>
          <a:stretch/>
        </p:blipFill>
        <p:spPr>
          <a:xfrm>
            <a:off x="2097536" y="905726"/>
            <a:ext cx="603251" cy="203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53965"/>
          <a:stretch/>
        </p:blipFill>
        <p:spPr>
          <a:xfrm>
            <a:off x="873696" y="1361047"/>
            <a:ext cx="3933186" cy="385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46255" r="3553" b="1754"/>
          <a:stretch/>
        </p:blipFill>
        <p:spPr>
          <a:xfrm>
            <a:off x="5448233" y="1333159"/>
            <a:ext cx="3448118" cy="3953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755650" y="17272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473200" y="28892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748286" y="349062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1377819" y="41338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4900" y="5095806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267450" y="190182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6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7499350" y="25400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7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667500" y="2982133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8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667500" y="430847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9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68551" y="1624479"/>
            <a:ext cx="1987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gateway location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2842" y="2944428"/>
            <a:ext cx="1772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gateway name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7536" y="3532093"/>
            <a:ext cx="2000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connection name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66285" y="4181133"/>
            <a:ext cx="190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connection type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3200" y="5184158"/>
            <a:ext cx="2272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 source file path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7702" y="1922561"/>
            <a:ext cx="2489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authentication method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8600" y="2540000"/>
            <a:ext cx="1420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user name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07085" y="3063875"/>
            <a:ext cx="134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password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12" y="4349948"/>
            <a:ext cx="1598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privacy level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7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632" y="822661"/>
            <a:ext cx="1144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possible to share that data source connection with other in the workspace, by searching them by email and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them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9" y="2146074"/>
            <a:ext cx="5877745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3249761" y="4025900"/>
            <a:ext cx="353246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64061" y="4629573"/>
            <a:ext cx="168039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65" y="2146074"/>
            <a:ext cx="5428281" cy="29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6685111" y="3400258"/>
            <a:ext cx="514114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978860"/>
            <a:ext cx="5463483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requires a Power BI Services session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6" y="1415396"/>
            <a:ext cx="9470524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using Sample1.pbix from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Produits.xlsx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Sources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9" y="2012796"/>
            <a:ext cx="5782482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929983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the report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384918"/>
            <a:ext cx="4477375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03" y="1473812"/>
            <a:ext cx="4572638" cy="4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3" y="1407462"/>
            <a:ext cx="5572903" cy="417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65530" y="826155"/>
            <a:ext cx="811845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report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published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Ex: </a:t>
            </a:r>
            <a:r>
              <a:rPr lang="fr-F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67" y="1407462"/>
            <a:ext cx="4667901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72" y="3822514"/>
            <a:ext cx="4629796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3141962" y="1794424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9131396" y="161223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8760136" y="3991497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93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529" y="826155"/>
            <a:ext cx="939419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presence of two files in the report list at My workspace Level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8" y="1304334"/>
            <a:ext cx="9291067" cy="5085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07525" y="5170141"/>
            <a:ext cx="8852199" cy="9075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529" y="826155"/>
            <a:ext cx="939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second file Semantic Model is the Data model presentation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that provides a structured, meaningful, and user-friendly abstraction layer for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4" y="1656656"/>
            <a:ext cx="4026107" cy="377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066" y="1656656"/>
            <a:ext cx="4551244" cy="3850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51315" y="5053263"/>
            <a:ext cx="378135" cy="453763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1314" y="1864323"/>
            <a:ext cx="2203267" cy="35636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62626" y="3135085"/>
            <a:ext cx="763146" cy="6325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261" y="736672"/>
            <a:ext cx="110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Gateway should be verified and configured correctly, to guarantee data is refreshed when it is needed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781" y="1241317"/>
            <a:ext cx="3210373" cy="5296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6" y="1241317"/>
            <a:ext cx="6521743" cy="334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6028166" y="1567669"/>
            <a:ext cx="1128844" cy="301438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51495" y="1241318"/>
            <a:ext cx="375385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46282" y="5580707"/>
            <a:ext cx="3171872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60958" y="1137845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0488558" y="5477234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7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32" y="813674"/>
            <a:ext cx="928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should verify if connection is created and established to the on premises data source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4" y="1314961"/>
            <a:ext cx="9062776" cy="288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46888" y="3870730"/>
            <a:ext cx="8937744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32" y="813674"/>
            <a:ext cx="726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Otherwise we should verify the data gateway by clicking the    button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6" y="1349385"/>
            <a:ext cx="10136311" cy="305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535206" y="2028180"/>
            <a:ext cx="2832578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206" y="3665620"/>
            <a:ext cx="1046175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597" t="11181" r="21266" b="18835"/>
          <a:stretch/>
        </p:blipFill>
        <p:spPr>
          <a:xfrm>
            <a:off x="6462677" y="888336"/>
            <a:ext cx="199380" cy="220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93" y="5299996"/>
            <a:ext cx="1521287" cy="1038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57509" y="4723333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status should be showing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315</Words>
  <Application>Microsoft Office PowerPoint</Application>
  <PresentationFormat>Widescreen</PresentationFormat>
  <Paragraphs>69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2024-12-26T12:00:01Z</dcterms:created>
  <dcterms:modified xsi:type="dcterms:W3CDTF">2025-01-06T12:38:37Z</dcterms:modified>
</cp:coreProperties>
</file>