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508" autoAdjust="0"/>
  </p:normalViewPr>
  <p:slideViewPr>
    <p:cSldViewPr snapToGrid="0">
      <p:cViewPr varScale="1">
        <p:scale>
          <a:sx n="93" d="100"/>
          <a:sy n="93" d="100"/>
        </p:scale>
        <p:origin x="11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1295" y="2312183"/>
            <a:ext cx="90477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Manager </a:t>
            </a:r>
            <a:r>
              <a:rPr lang="fr-FR" sz="66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Workspaces</a:t>
            </a:r>
            <a:r>
              <a:rPr lang="fr-FR" sz="6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and </a:t>
            </a:r>
            <a:r>
              <a:rPr lang="fr-FR" sz="66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users</a:t>
            </a:r>
            <a:endParaRPr lang="en-US" sz="6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1295" y="2244577"/>
            <a:ext cx="90477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Manager </a:t>
            </a:r>
            <a:r>
              <a:rPr lang="fr-FR" sz="66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Workspaces</a:t>
            </a:r>
            <a:r>
              <a:rPr lang="fr-FR" sz="6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and </a:t>
            </a:r>
            <a:r>
              <a:rPr lang="fr-FR" sz="66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users</a:t>
            </a:r>
            <a:endParaRPr lang="en-US" sz="6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Deploy report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632" y="817659"/>
            <a:ext cx="9299838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Note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: This lab needs a Power Services Account</a:t>
            </a: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5632" y="1287342"/>
            <a:ext cx="929983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Create a shared workspace  by selecting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Workspaces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and then clicking New workspace                              button </a:t>
            </a: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289" y="1751196"/>
            <a:ext cx="403601" cy="4663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117" y="1751196"/>
            <a:ext cx="1845574" cy="4912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22117"/>
          <a:stretch/>
        </p:blipFill>
        <p:spPr>
          <a:xfrm>
            <a:off x="9159607" y="1340716"/>
            <a:ext cx="1776294" cy="28533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5632" y="2053388"/>
            <a:ext cx="515024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Name the shared workspace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SharedWorkspace1</a:t>
            </a:r>
            <a:endParaRPr lang="en-US" b="1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08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Deploy report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632" y="817659"/>
            <a:ext cx="9299838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Compare the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My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Workspace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to the 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Sharedworkspace1</a:t>
            </a:r>
            <a:endParaRPr lang="en-US" b="1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4" y="1376842"/>
            <a:ext cx="7668127" cy="3272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804" y="2237362"/>
            <a:ext cx="8241230" cy="4049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94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Deploy report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632" y="817659"/>
            <a:ext cx="9299838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Note the difference between the both workspaces right side menu</a:t>
            </a:r>
            <a:endParaRPr lang="en-US" b="1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200" y="3499949"/>
            <a:ext cx="5486000" cy="2139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33918"/>
          <a:stretch/>
        </p:blipFill>
        <p:spPr>
          <a:xfrm>
            <a:off x="393297" y="1331703"/>
            <a:ext cx="5753903" cy="1982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085568" y="3499949"/>
            <a:ext cx="1700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My workspace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56168" y="5729803"/>
            <a:ext cx="2085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Shared workspace 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200900" y="3917950"/>
            <a:ext cx="368300" cy="3683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622900" y="3869281"/>
            <a:ext cx="368300" cy="3683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6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Deploy report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32" y="1696549"/>
            <a:ext cx="5486000" cy="2139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2304600" y="3926403"/>
            <a:ext cx="2085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Shared workspace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603" y="1696549"/>
            <a:ext cx="3181794" cy="232442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95632" y="817659"/>
            <a:ext cx="929983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Click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Manage Access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and note that we can add users or groups, note also the presence of the admin</a:t>
            </a:r>
            <a:endParaRPr lang="en-US" b="1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9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Deploy report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5632" y="817659"/>
            <a:ext cx="929983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It is possible to invite user to collaborate within the shared workspace, and define a relative profile to that user  </a:t>
            </a:r>
            <a:endParaRPr lang="en-US" b="1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32" y="1583705"/>
            <a:ext cx="3172268" cy="442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596900" y="3168650"/>
            <a:ext cx="368300" cy="3683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498200" y="3609663"/>
            <a:ext cx="368300" cy="3683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36080" y="3159344"/>
            <a:ext cx="1434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Invite by email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2039380" y="4215776"/>
            <a:ext cx="16752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Define the profile</a:t>
            </a:r>
            <a:endParaRPr lang="en-US" sz="1400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24300" y="1583705"/>
            <a:ext cx="609699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Admin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Full control.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Can edit reports/datasets.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Can publish reports but not edit others'.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Viewer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Can only view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22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Deploy report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5632" y="817659"/>
            <a:ext cx="5667018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 can check user by name or by email</a:t>
            </a:r>
            <a:endParaRPr lang="en-US" b="1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82" y="1597968"/>
            <a:ext cx="3965218" cy="3469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818" y="1597968"/>
            <a:ext cx="3658613" cy="3469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ight Arrow 8"/>
          <p:cNvSpPr/>
          <p:nvPr/>
        </p:nvSpPr>
        <p:spPr>
          <a:xfrm>
            <a:off x="5600700" y="3024776"/>
            <a:ext cx="698500" cy="6159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1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Deploy report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5632" y="817659"/>
            <a:ext cx="9508768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 can then manager users within the workspace by clicking the arrow button      as follow</a:t>
            </a:r>
            <a:endParaRPr lang="en-US" b="1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403" y="1453847"/>
            <a:ext cx="3181794" cy="4344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250" y="931033"/>
            <a:ext cx="181000" cy="1619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29150" y="4165600"/>
            <a:ext cx="1530350" cy="1632253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179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31</cp:revision>
  <dcterms:created xsi:type="dcterms:W3CDTF">2024-12-26T12:00:01Z</dcterms:created>
  <dcterms:modified xsi:type="dcterms:W3CDTF">2025-01-06T15:11:54Z</dcterms:modified>
</cp:coreProperties>
</file>