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508" autoAdjust="0"/>
  </p:normalViewPr>
  <p:slideViewPr>
    <p:cSldViewPr snapToGrid="0">
      <p:cViewPr>
        <p:scale>
          <a:sx n="100" d="100"/>
          <a:sy n="100" d="100"/>
        </p:scale>
        <p:origin x="89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cd_catalog.x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4878" y="2078426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Working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Dataflows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24877" y="2003945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Working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Dataflows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926" y="937609"/>
            <a:ext cx="1170615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page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1" y="1431711"/>
            <a:ext cx="1952749" cy="3380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90550" y="4470400"/>
            <a:ext cx="1835150" cy="34187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550" y="2089150"/>
            <a:ext cx="558800" cy="85725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926" y="937609"/>
            <a:ext cx="406032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configure the data source to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6" y="1615797"/>
            <a:ext cx="3934374" cy="398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230006" y="937609"/>
            <a:ext cx="555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hlinkClick r:id="rId3"/>
              </a:rPr>
              <a:t>https://www.w3schools.com/xml/cd_catalog.xml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4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926" y="736672"/>
            <a:ext cx="734962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 01,it will be our data source and click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32252"/>
            <a:ext cx="5609684" cy="453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52926" y="1125368"/>
            <a:ext cx="734962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column headers to more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names the click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0" y="2295415"/>
            <a:ext cx="6197919" cy="428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3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926" y="736672"/>
            <a:ext cx="734962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able 01,it will be our data source and click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926" y="1125368"/>
            <a:ext cx="1102627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column headers to more significant names the click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should notice the presence of that newly created dataflow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910916"/>
            <a:ext cx="8301425" cy="423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74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2926" y="852318"/>
            <a:ext cx="1102627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presence of the dataflow now in Power BI Desktop, data is ready now to be used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2" y="1553066"/>
            <a:ext cx="5042764" cy="398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574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6" y="878274"/>
            <a:ext cx="10626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Note: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This lab requires a Power BI Services account with administrator privileges.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4175" y="1389208"/>
            <a:ext cx="958172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Desktop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select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Dataflows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4" y="1919506"/>
            <a:ext cx="3125506" cy="41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929" y="968913"/>
            <a:ext cx="918295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0" y="2213028"/>
            <a:ext cx="6592220" cy="2391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62929" y="1357609"/>
            <a:ext cx="918295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must sign in with Power bi services account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929" y="968913"/>
            <a:ext cx="9182959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If Opened first time then there is not defined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Dataflows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yet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74" y="1568049"/>
            <a:ext cx="5948846" cy="4632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32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926" y="937609"/>
            <a:ext cx="11706154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a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Services session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open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shared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DataFlow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1" y="1982803"/>
            <a:ext cx="8434481" cy="4371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276" y="948814"/>
            <a:ext cx="110505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6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926" y="937609"/>
            <a:ext cx="1170615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some key differences between the both dataflow versions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9" y="1420547"/>
            <a:ext cx="9449954" cy="348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926" y="937609"/>
            <a:ext cx="11706154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a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Services session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open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shared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DataFlow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1" y="1982803"/>
            <a:ext cx="8434481" cy="4371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276" y="948814"/>
            <a:ext cx="110505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1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926" y="937609"/>
            <a:ext cx="11706154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a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Services session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open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shared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DataFlow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76" y="948814"/>
            <a:ext cx="1105054" cy="352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57" y="1855579"/>
            <a:ext cx="5096586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49" y="3282416"/>
            <a:ext cx="4948593" cy="301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46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Working with Data flows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926" y="937609"/>
            <a:ext cx="1170615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we have  a similar to Power BI Desktop environment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76" y="948814"/>
            <a:ext cx="1105054" cy="35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3" y="1512238"/>
            <a:ext cx="10268792" cy="4232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78" y="2837680"/>
            <a:ext cx="461074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923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272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38</cp:revision>
  <dcterms:created xsi:type="dcterms:W3CDTF">2024-12-26T12:00:01Z</dcterms:created>
  <dcterms:modified xsi:type="dcterms:W3CDTF">2025-01-06T16:25:03Z</dcterms:modified>
</cp:coreProperties>
</file>