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7" r:id="rId4"/>
    <p:sldId id="268" r:id="rId5"/>
    <p:sldId id="269" r:id="rId6"/>
    <p:sldId id="276" r:id="rId7"/>
    <p:sldId id="270" r:id="rId8"/>
    <p:sldId id="271" r:id="rId9"/>
    <p:sldId id="278" r:id="rId10"/>
    <p:sldId id="277" r:id="rId11"/>
    <p:sldId id="272" r:id="rId12"/>
    <p:sldId id="274" r:id="rId13"/>
    <p:sldId id="27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9722" y="1418026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Security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721" y="1361581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Security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368" y="915949"/>
            <a:ext cx="97123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Restart report publication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replace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"/>
          <a:stretch/>
        </p:blipFill>
        <p:spPr bwMode="auto">
          <a:xfrm>
            <a:off x="442812" y="1544216"/>
            <a:ext cx="4501721" cy="302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6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31" y="913911"/>
            <a:ext cx="1112590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three dots next to the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in the workspace under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1" y="1479846"/>
            <a:ext cx="6620799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17534" y="1583267"/>
            <a:ext cx="2175866" cy="36406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50" y="824534"/>
            <a:ext cx="725790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in case no RLS configuration is made the interface 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3" y="1301092"/>
            <a:ext cx="5186045" cy="1877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2893" y="3391918"/>
            <a:ext cx="10599889" cy="765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that after RLS configuration the interface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changes,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Swiss role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one of the users' emails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3" y="3882959"/>
            <a:ext cx="6248721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475" y="925799"/>
            <a:ext cx="10750956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 the report with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that user then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with the user in question in a browser in private mode to test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RLS-based filter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" y="2112405"/>
            <a:ext cx="2282563" cy="267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0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427" y="848232"/>
            <a:ext cx="1139677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This lab requires a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Power BI Services account </a:t>
            </a:r>
            <a:r>
              <a:rPr lang="en-US" u="sng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with administrator privileges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and the file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VenteParPaysEu.xlsx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Excel Files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7" y="1644851"/>
            <a:ext cx="354090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loading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2238238"/>
            <a:ext cx="5201969" cy="409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821461"/>
            <a:ext cx="575465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visuals at the report level and create simple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1443571"/>
            <a:ext cx="6153294" cy="407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6" y="2471138"/>
            <a:ext cx="4279701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1329" y="2318726"/>
            <a:ext cx="343535" cy="3803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5632" y="779642"/>
            <a:ext cx="7612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the report to Power BI Service by </a:t>
            </a:r>
            <a:r>
              <a:rPr kumimoji="0" lang="fr-F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clicking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top right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95631" y="1360349"/>
            <a:ext cx="6183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the report to Power BI Service</a:t>
            </a:r>
            <a:r>
              <a:rPr kumimoji="0" lang="fr-FR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to one of the reports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44" y="2471137"/>
            <a:ext cx="3962506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0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802" y="852523"/>
            <a:ext cx="998735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Service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byclicking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6" y="1868336"/>
            <a:ext cx="6954220" cy="24006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88168" y="3068654"/>
            <a:ext cx="693019" cy="33869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927" y="1036878"/>
            <a:ext cx="97811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1" y="1635562"/>
            <a:ext cx="4797974" cy="14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68026" y="163556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4239" y="1897965"/>
            <a:ext cx="438867" cy="62154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927" y="3331786"/>
            <a:ext cx="417511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no roles are configured now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3"/>
          <a:stretch/>
        </p:blipFill>
        <p:spPr bwMode="auto">
          <a:xfrm>
            <a:off x="591542" y="3846262"/>
            <a:ext cx="3072130" cy="1550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79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632" y="866488"/>
            <a:ext cx="454073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roles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8" y="1369996"/>
            <a:ext cx="8561470" cy="129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2695226" y="142728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60441" y="1763204"/>
            <a:ext cx="538479" cy="8123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9" y="3502879"/>
            <a:ext cx="9764488" cy="293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295632" y="2897692"/>
            <a:ext cx="850630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 role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table to see only data related 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80067" y="5469467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13921" y="4969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7992534" y="5985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6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to menu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as roles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that the new role has just been added, select the new role and then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81" y="1576099"/>
            <a:ext cx="6840965" cy="473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2394139" y="1576099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2472" y="3843448"/>
            <a:ext cx="2609661" cy="15281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only data related to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shown in the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434347"/>
            <a:ext cx="7573432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7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46</cp:revision>
  <dcterms:created xsi:type="dcterms:W3CDTF">2024-12-26T12:00:01Z</dcterms:created>
  <dcterms:modified xsi:type="dcterms:W3CDTF">2025-01-06T17:43:22Z</dcterms:modified>
</cp:coreProperties>
</file>