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What is Power BI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6052" y="2073483"/>
            <a:ext cx="8362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What is Power BI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87" y="185630"/>
            <a:ext cx="2548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Pause time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887" y="1183679"/>
            <a:ext cx="4966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Matinal: 10h30-10h55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887" y="2133600"/>
            <a:ext cx="459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Lunch: 13h00-14h30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103" y="3083521"/>
            <a:ext cx="502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Evening</a:t>
            </a:r>
            <a:r>
              <a:rPr lang="fr-FR" sz="3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 15h30-15h55</a:t>
            </a:r>
            <a:endParaRPr 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https://img.freepik.com/vecteurs-libre/gradient-jaune-cloche-notification_78370-6889.jpg?semt=ais_hybri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66" y="4033442"/>
            <a:ext cx="2386765" cy="23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2024-12-26T12:00:01Z</dcterms:created>
  <dcterms:modified xsi:type="dcterms:W3CDTF">2025-03-10T07:44:37Z</dcterms:modified>
</cp:coreProperties>
</file>