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Grid="0">
      <p:cViewPr varScale="1">
        <p:scale>
          <a:sx n="101" d="100"/>
          <a:sy n="101" d="100"/>
        </p:scale>
        <p:origin x="8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2D56-26F5-4B3B-B550-490ABA2240E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88181-32B8-4ACF-87BB-DA5E95C0B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6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88181-32B8-4ACF-87BB-DA5E95C0BA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CDS (Common Data Service):</a:t>
            </a:r>
          </a:p>
          <a:p>
            <a:r>
              <a:rPr lang="en-US" b="1" dirty="0" smtClean="0"/>
              <a:t>Centralized Data Management</a:t>
            </a:r>
            <a:r>
              <a:rPr lang="en-US" dirty="0" smtClean="0"/>
              <a:t>: Acts as a database to store and manage structured data.</a:t>
            </a:r>
          </a:p>
          <a:p>
            <a:r>
              <a:rPr lang="en-US" b="1" dirty="0" smtClean="0"/>
              <a:t>Data Integrity</a:t>
            </a:r>
            <a:r>
              <a:rPr lang="en-US" dirty="0" smtClean="0"/>
              <a:t>: Ensures consistent data relationships, validation, and security.</a:t>
            </a:r>
          </a:p>
          <a:p>
            <a:r>
              <a:rPr lang="en-US" b="1" dirty="0" smtClean="0"/>
              <a:t>Power Platform Integration</a:t>
            </a:r>
            <a:r>
              <a:rPr lang="en-US" dirty="0" smtClean="0"/>
              <a:t>: Seamlessly integrates with Power Apps, Power BI, and Power Automate.</a:t>
            </a:r>
          </a:p>
          <a:p>
            <a:r>
              <a:rPr lang="en-US" b="1" dirty="0" smtClean="0"/>
              <a:t>Built-In Intelligence</a:t>
            </a:r>
            <a:r>
              <a:rPr lang="en-US" dirty="0" smtClean="0"/>
              <a:t>: Supports AI Builder for predictive insights and AI capabilities.</a:t>
            </a:r>
          </a:p>
          <a:p>
            <a:r>
              <a:rPr lang="en-US" b="1" dirty="0" smtClean="0"/>
              <a:t>Custom Entities</a:t>
            </a:r>
            <a:r>
              <a:rPr lang="en-US" dirty="0" smtClean="0"/>
              <a:t>: Allows creation of tailored entities specific to business needs.</a:t>
            </a:r>
          </a:p>
          <a:p>
            <a:endParaRPr lang="fr-FR" dirty="0" smtClean="0"/>
          </a:p>
          <a:p>
            <a:r>
              <a:rPr lang="en-US" b="1" dirty="0" smtClean="0"/>
              <a:t>Data Connectors:</a:t>
            </a:r>
          </a:p>
          <a:p>
            <a:r>
              <a:rPr lang="en-US" b="1" dirty="0" smtClean="0"/>
              <a:t>Integration with External Sources</a:t>
            </a:r>
            <a:r>
              <a:rPr lang="en-US" dirty="0" smtClean="0"/>
              <a:t>: Connects Power Platform apps to various external data sources (SQL Server, SharePoint, Excel, etc.).</a:t>
            </a:r>
          </a:p>
          <a:p>
            <a:r>
              <a:rPr lang="en-US" b="1" dirty="0" smtClean="0"/>
              <a:t>Real-Time Data Access</a:t>
            </a:r>
            <a:r>
              <a:rPr lang="en-US" dirty="0" smtClean="0"/>
              <a:t>: Enables live connection to cloud or on-premises data.</a:t>
            </a:r>
          </a:p>
          <a:p>
            <a:r>
              <a:rPr lang="en-US" b="1" dirty="0" smtClean="0"/>
              <a:t>Pre-Built and Custom Connectors</a:t>
            </a:r>
            <a:r>
              <a:rPr lang="en-US" dirty="0" smtClean="0"/>
              <a:t>: Offers hundreds of pre-built connectors and supports custom API-based connectors.</a:t>
            </a:r>
          </a:p>
          <a:p>
            <a:r>
              <a:rPr lang="en-US" b="1" dirty="0" smtClean="0"/>
              <a:t>Versatility</a:t>
            </a:r>
            <a:r>
              <a:rPr lang="en-US" dirty="0" smtClean="0"/>
              <a:t>: Works across Power BI, Power Apps, and Power Automate for extracting, transforming, and visualizing data.</a:t>
            </a:r>
          </a:p>
          <a:p>
            <a:r>
              <a:rPr lang="en-US" b="1" dirty="0" smtClean="0"/>
              <a:t>Lightweight and Flexible</a:t>
            </a:r>
            <a:r>
              <a:rPr lang="en-US" dirty="0" smtClean="0"/>
              <a:t>: Focuses on accessing data rather than storing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65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24229" y="214717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What is Power BI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0431" y="2217862"/>
            <a:ext cx="83628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What is Power BI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20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mages.sftcdn.net/images/t_app-cover-m,f_auto/p/cb69b4e3-1689-432d-9b6d-7a0f62797189/4162637106/power-bi-desktop-screensh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922" y="893504"/>
            <a:ext cx="64770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799922" y="893504"/>
            <a:ext cx="6477000" cy="3598177"/>
          </a:xfrm>
          <a:prstGeom prst="rect">
            <a:avLst/>
          </a:prstGeom>
          <a:noFill/>
          <a:ln w="136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2"/>
          </p:cNvCxnSpPr>
          <p:nvPr/>
        </p:nvCxnSpPr>
        <p:spPr>
          <a:xfrm>
            <a:off x="6038422" y="4491681"/>
            <a:ext cx="10211" cy="970005"/>
          </a:xfrm>
          <a:prstGeom prst="line">
            <a:avLst/>
          </a:prstGeom>
          <a:ln w="263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5261919" y="5583193"/>
            <a:ext cx="1573427" cy="2060"/>
          </a:xfrm>
          <a:prstGeom prst="line">
            <a:avLst/>
          </a:prstGeom>
          <a:ln w="263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99703" y="5820032"/>
            <a:ext cx="429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 a simple Software 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9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mg.freepik.com/vecteurs-libre/concept-cms-isometrique_23-214880738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622" y="819665"/>
            <a:ext cx="7536508" cy="502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12508" y="5900351"/>
            <a:ext cx="2691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fr-FR" sz="32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ecosystem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7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95" y="779014"/>
            <a:ext cx="6509660" cy="533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0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706" y="168107"/>
            <a:ext cx="11430587" cy="65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37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8720" t="17179" r="47281" b="50956"/>
          <a:stretch/>
        </p:blipFill>
        <p:spPr>
          <a:xfrm>
            <a:off x="433449" y="443345"/>
            <a:ext cx="2024744" cy="15338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949" y="443345"/>
            <a:ext cx="2177934" cy="14386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3238" t="63247" r="13776" b="10988"/>
          <a:stretch/>
        </p:blipFill>
        <p:spPr>
          <a:xfrm>
            <a:off x="4447309" y="2180954"/>
            <a:ext cx="2992583" cy="13337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433" t="31473" r="41308" b="51047"/>
          <a:stretch/>
        </p:blipFill>
        <p:spPr>
          <a:xfrm>
            <a:off x="9403872" y="3150626"/>
            <a:ext cx="944088" cy="1140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60771" t="32110" r="30607" b="50956"/>
          <a:stretch/>
        </p:blipFill>
        <p:spPr>
          <a:xfrm>
            <a:off x="5201392" y="4728012"/>
            <a:ext cx="985652" cy="1104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55627" t="46586" r="35750" b="36116"/>
          <a:stretch/>
        </p:blipFill>
        <p:spPr>
          <a:xfrm>
            <a:off x="650175" y="2847805"/>
            <a:ext cx="985652" cy="112815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723069" y="1977242"/>
            <a:ext cx="34689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Power Apps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Enables the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creation of business applications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Allows actions on data analyzed by Power BI.</a:t>
            </a:r>
          </a:p>
        </p:txBody>
      </p:sp>
      <p:sp>
        <p:nvSpPr>
          <p:cNvPr id="9" name="Rectangle 8"/>
          <p:cNvSpPr/>
          <p:nvPr/>
        </p:nvSpPr>
        <p:spPr>
          <a:xfrm>
            <a:off x="376052" y="19772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Power Automate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Automates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responses to metrics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Simplifies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processes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with automated workflows.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47309" y="3586789"/>
            <a:ext cx="3793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Analyzes data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 identify automation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Helps find actionable insights for business processes.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313557" y="4497180"/>
            <a:ext cx="35174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CDS (Common Data Service)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Manages data across the platform.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743" y="4081681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Data Connectors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Links apps to external and internal data sources.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192881" y="600145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AI Builder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Adds </a:t>
            </a:r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artificial intelligence capabilities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to apps.</a:t>
            </a:r>
          </a:p>
        </p:txBody>
      </p:sp>
    </p:spTree>
    <p:extLst>
      <p:ext uri="{BB962C8B-B14F-4D97-AF65-F5344CB8AC3E}">
        <p14:creationId xmlns:p14="http://schemas.microsoft.com/office/powerpoint/2010/main" val="1461672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567953"/>
            <a:ext cx="8736983" cy="57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3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4" y="168107"/>
            <a:ext cx="11887811" cy="652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0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6400" y="1032641"/>
            <a:ext cx="112776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is easy to 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is portable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compatible with laptops, desktops, tablets, and mobile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BI offers extensive connectivity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 various sources via cloud computing or other platforms. This feature helps data scientists analyze data from multiple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Generated data can be shared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with stakeholders, who can reshape it into new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Reports and dashboards are reliable and secure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ensuring consistent updates.</a:t>
            </a:r>
          </a:p>
        </p:txBody>
      </p:sp>
    </p:spTree>
    <p:extLst>
      <p:ext uri="{BB962C8B-B14F-4D97-AF65-F5344CB8AC3E}">
        <p14:creationId xmlns:p14="http://schemas.microsoft.com/office/powerpoint/2010/main" val="102654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352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</cp:revision>
  <dcterms:created xsi:type="dcterms:W3CDTF">2024-12-26T12:00:01Z</dcterms:created>
  <dcterms:modified xsi:type="dcterms:W3CDTF">2025-03-10T08:53:23Z</dcterms:modified>
</cp:coreProperties>
</file>