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9" r:id="rId5"/>
    <p:sldId id="263" r:id="rId6"/>
    <p:sldId id="260" r:id="rId7"/>
    <p:sldId id="264" r:id="rId8"/>
    <p:sldId id="261" r:id="rId9"/>
    <p:sldId id="265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3344" autoAdjust="0"/>
  </p:normalViewPr>
  <p:slideViewPr>
    <p:cSldViewPr snapToGrid="0">
      <p:cViewPr varScale="1">
        <p:scale>
          <a:sx n="106" d="100"/>
          <a:sy n="106" d="100"/>
        </p:scale>
        <p:origin x="6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4229" y="214717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vs Others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4229" y="2217863"/>
            <a:ext cx="92441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Power BI vs Others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Power BI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15" y="2426940"/>
            <a:ext cx="1821925" cy="18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8903" y="2783904"/>
            <a:ext cx="11497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511" y="2496234"/>
            <a:ext cx="3181542" cy="17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99" y="297593"/>
            <a:ext cx="3815788" cy="10894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1" y="1581820"/>
            <a:ext cx="54694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Easier to learn.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Combines BI functions in one place.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Allows the creation of dashboards.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main data analysis language is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Disadvantages: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Less easily integrated with applications for developers.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File size limit of less than 1 GB.</a:t>
            </a:r>
          </a:p>
        </p:txBody>
      </p:sp>
      <p:sp>
        <p:nvSpPr>
          <p:cNvPr id="6" name="Rectangle 5"/>
          <p:cNvSpPr/>
          <p:nvPr/>
        </p:nvSpPr>
        <p:spPr>
          <a:xfrm>
            <a:off x="5895693" y="1721472"/>
            <a:ext cx="5991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BI Tools (MS-SQL, SSIS, SSRS)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very robust tool in a distributed context.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Enables efficient data analysis.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main data analysis language is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MDX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Disadvantages: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Difficult to master for new users.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User interface is complex to access.</a:t>
            </a:r>
          </a:p>
        </p:txBody>
      </p:sp>
    </p:spTree>
    <p:extLst>
      <p:ext uri="{BB962C8B-B14F-4D97-AF65-F5344CB8AC3E}">
        <p14:creationId xmlns:p14="http://schemas.microsoft.com/office/powerpoint/2010/main" val="190114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Power BI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15" y="2426940"/>
            <a:ext cx="1821925" cy="18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8903" y="2783904"/>
            <a:ext cx="11497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https://logo-marque.com/wp-content/uploads/2021/10/Tableau-Log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3" b="22925"/>
          <a:stretch/>
        </p:blipFill>
        <p:spPr bwMode="auto">
          <a:xfrm>
            <a:off x="7636935" y="2977499"/>
            <a:ext cx="3341708" cy="10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49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4876" y="379278"/>
            <a:ext cx="4455058" cy="11276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4866" y="1789206"/>
            <a:ext cx="58843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Perfect integration with Microsoft solutions.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Easy sharing with other partners.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 BI offers an accessible free version.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Extensive and flexible data connectivity options.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Disadvantages: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Slower response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File size limit of less than 1 GB.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0604" y="1865406"/>
            <a:ext cx="5689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Tableau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Intuitive design with advanced customization capabilities.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Can handle large amounts of data without lag.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Excellent customer support.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Easily integrates R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Python.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Disadvantages: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More expensive.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Not easy to learn.</a:t>
            </a:r>
          </a:p>
        </p:txBody>
      </p:sp>
    </p:spTree>
    <p:extLst>
      <p:ext uri="{BB962C8B-B14F-4D97-AF65-F5344CB8AC3E}">
        <p14:creationId xmlns:p14="http://schemas.microsoft.com/office/powerpoint/2010/main" val="399288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Power BI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15" y="2426940"/>
            <a:ext cx="1821925" cy="18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8903" y="2783904"/>
            <a:ext cx="11497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8" name="Picture 6" descr="https://i.pinimg.com/474x/9a/ba/22/9aba22cc13c2da3cbb2c81e22a2273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568" y="2170825"/>
            <a:ext cx="2516607" cy="233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2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9" y="446647"/>
            <a:ext cx="3433193" cy="11817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800" y="194228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Perfect integration with Microsoft solutions.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Easy sharing with other partners.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Helps users create highly professional and dynamic reports with stunning visuals.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Disadvantages: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Some find it too complicated to use compared to Pentaho and feel intimidated by the format.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73801" y="1942280"/>
            <a:ext cx="59181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Pentaho</a:t>
            </a:r>
          </a:p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It is an open-source product.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paid version is cheaper.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need to learn languages like DAX or Power M.</a:t>
            </a:r>
          </a:p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Disadvantages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There is no trial period for the paid version.</a:t>
            </a:r>
          </a:p>
        </p:txBody>
      </p:sp>
    </p:spTree>
    <p:extLst>
      <p:ext uri="{BB962C8B-B14F-4D97-AF65-F5344CB8AC3E}">
        <p14:creationId xmlns:p14="http://schemas.microsoft.com/office/powerpoint/2010/main" val="222435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soft Power BI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15" y="2426940"/>
            <a:ext cx="1821925" cy="182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568903" y="2783904"/>
            <a:ext cx="114973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VS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430" y="3155262"/>
            <a:ext cx="2717940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50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34" y="227658"/>
            <a:ext cx="4075085" cy="12451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0134" y="170150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Seamless integration with Microsoft solutions.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Easy sharing with other partners.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Faster response time.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Similarity with Excel.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Disadvantages: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Cross-filtering experience is less sophisticated compared to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QlikView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1666" y="1701505"/>
            <a:ext cx="54440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QlikView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Strong transformation capabilities.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Flexible interface.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Disadvantages: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Three times more expensive.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More complex.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Requires learning languages like VBScript or JavaScript.</a:t>
            </a:r>
          </a:p>
        </p:txBody>
      </p:sp>
    </p:spTree>
    <p:extLst>
      <p:ext uri="{BB962C8B-B14F-4D97-AF65-F5344CB8AC3E}">
        <p14:creationId xmlns:p14="http://schemas.microsoft.com/office/powerpoint/2010/main" val="273814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347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2024-12-26T12:00:01Z</dcterms:created>
  <dcterms:modified xsi:type="dcterms:W3CDTF">2025-03-10T09:01:18Z</dcterms:modified>
</cp:coreProperties>
</file>