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6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4229" y="2147179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Install Power BI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2356" y="2087233"/>
            <a:ext cx="76687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Install Power BI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144" y="281883"/>
            <a:ext cx="204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BI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Elements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53" y="1141279"/>
            <a:ext cx="10155504" cy="44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2024-12-26T12:00:01Z</dcterms:created>
  <dcterms:modified xsi:type="dcterms:W3CDTF">2025-01-08T10:04:38Z</dcterms:modified>
</cp:coreProperties>
</file>