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6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.wmf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20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.wmf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9727" y="1957749"/>
            <a:ext cx="103723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Development </a:t>
            </a:r>
          </a:p>
          <a:p>
            <a:pPr algn="ctr"/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Cycle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6705" y="1894728"/>
            <a:ext cx="103723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Development </a:t>
            </a:r>
          </a:p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Cycle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144" y="281883"/>
            <a:ext cx="31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BI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Phase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5013" y="859398"/>
            <a:ext cx="1980054" cy="535577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endParaRPr lang="fr-FR" b="1" dirty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 algn="ctr"/>
            <a:endParaRPr lang="fr-FR" b="1" dirty="0" smtClean="0"/>
          </a:p>
          <a:p>
            <a:pPr algn="ctr"/>
            <a:endParaRPr lang="fr-FR" b="1" dirty="0"/>
          </a:p>
          <a:p>
            <a:pPr algn="ctr"/>
            <a:endParaRPr lang="fr-FR" b="1" dirty="0" smtClean="0"/>
          </a:p>
          <a:p>
            <a:pPr algn="ctr"/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833642" y="859398"/>
            <a:ext cx="1980054" cy="5355772"/>
          </a:xfrm>
          <a:prstGeom prst="roundRect">
            <a:avLst/>
          </a:prstGeom>
          <a:solidFill>
            <a:srgbClr val="FF00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Phase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88784" y="857471"/>
            <a:ext cx="1980054" cy="5355772"/>
          </a:xfrm>
          <a:prstGeom prst="roundRect">
            <a:avLst/>
          </a:prstGeom>
          <a:solidFill>
            <a:srgbClr val="00B0F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371346" y="857471"/>
            <a:ext cx="1980054" cy="5355772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53908" y="857471"/>
            <a:ext cx="1980054" cy="53557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02594" y="770021"/>
            <a:ext cx="2117558" cy="5520776"/>
          </a:xfrm>
          <a:prstGeom prst="rect">
            <a:avLst/>
          </a:prstGeom>
          <a:solidFill>
            <a:schemeClr val="accent2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Phase 4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585156" y="770021"/>
            <a:ext cx="2117558" cy="5520776"/>
          </a:xfrm>
          <a:prstGeom prst="rect">
            <a:avLst/>
          </a:prstGeom>
          <a:solidFill>
            <a:schemeClr val="accent2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Phase 5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28" y="2493454"/>
            <a:ext cx="1428823" cy="16510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83" y="5673907"/>
            <a:ext cx="1212912" cy="3365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390" y="2486201"/>
            <a:ext cx="1473276" cy="1759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3382" y="5673907"/>
            <a:ext cx="1460575" cy="3365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5823" y="2566482"/>
            <a:ext cx="1485976" cy="15050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2182" y="5692958"/>
            <a:ext cx="908097" cy="317516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454445"/>
              </p:ext>
            </p:extLst>
          </p:nvPr>
        </p:nvGraphicFramePr>
        <p:xfrm>
          <a:off x="9897771" y="1767241"/>
          <a:ext cx="1516770" cy="159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10" imgW="1886040" imgH="1987560" progId="Paint.Picture">
                  <p:embed/>
                </p:oleObj>
              </mc:Choice>
              <mc:Fallback>
                <p:oleObj name="Bitmap Image" r:id="rId10" imgW="1886040" imgH="1987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97771" y="1767241"/>
                        <a:ext cx="1516770" cy="1598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2"/>
          <a:srcRect b="26381"/>
          <a:stretch/>
        </p:blipFill>
        <p:spPr>
          <a:xfrm>
            <a:off x="9897771" y="4144539"/>
            <a:ext cx="1492327" cy="99111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88066" y="5712009"/>
            <a:ext cx="1143059" cy="2794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1525" y="5673907"/>
            <a:ext cx="1134664" cy="3187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2647" y="1541789"/>
            <a:ext cx="1028753" cy="7493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42647" y="2452302"/>
            <a:ext cx="1049750" cy="913419"/>
          </a:xfrm>
          <a:prstGeom prst="rect">
            <a:avLst/>
          </a:prstGeom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443103"/>
              </p:ext>
            </p:extLst>
          </p:nvPr>
        </p:nvGraphicFramePr>
        <p:xfrm>
          <a:off x="7459126" y="3526895"/>
          <a:ext cx="736098" cy="62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17" imgW="958680" imgH="819000" progId="Paint.Picture">
                  <p:embed/>
                </p:oleObj>
              </mc:Choice>
              <mc:Fallback>
                <p:oleObj name="Bitmap Image" r:id="rId17" imgW="958680" imgH="819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59126" y="3526895"/>
                        <a:ext cx="736098" cy="628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57422" y="3507780"/>
            <a:ext cx="693453" cy="653665"/>
          </a:xfrm>
          <a:prstGeom prst="rect">
            <a:avLst/>
          </a:prstGeom>
        </p:spPr>
      </p:pic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030356"/>
              </p:ext>
            </p:extLst>
          </p:nvPr>
        </p:nvGraphicFramePr>
        <p:xfrm>
          <a:off x="7822845" y="4316921"/>
          <a:ext cx="1048555" cy="55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20" imgW="1492200" imgH="787320" progId="Paint.Picture">
                  <p:embed/>
                </p:oleObj>
              </mc:Choice>
              <mc:Fallback>
                <p:oleObj name="Bitmap Image" r:id="rId20" imgW="1492200" imgH="787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22845" y="4316921"/>
                        <a:ext cx="1048555" cy="55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30022" y="747392"/>
            <a:ext cx="2117558" cy="5520776"/>
          </a:xfrm>
          <a:prstGeom prst="rect">
            <a:avLst/>
          </a:prstGeom>
          <a:solidFill>
            <a:schemeClr val="accent2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Phase 2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20032" y="776896"/>
            <a:ext cx="2117558" cy="5520776"/>
          </a:xfrm>
          <a:prstGeom prst="rect">
            <a:avLst/>
          </a:prstGeom>
          <a:solidFill>
            <a:schemeClr val="accent2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Phase 3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0012" y="776896"/>
            <a:ext cx="2117558" cy="5520776"/>
          </a:xfrm>
          <a:prstGeom prst="rect">
            <a:avLst/>
          </a:prstGeom>
          <a:solidFill>
            <a:schemeClr val="accent2">
              <a:lumMod val="60000"/>
              <a:lumOff val="4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Phase1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</Words>
  <Application>Microsoft Office PowerPoint</Application>
  <PresentationFormat>Widescreen</PresentationFormat>
  <Paragraphs>105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Verdana</vt:lpstr>
      <vt:lpstr>Office Theme</vt:lpstr>
      <vt:lpstr>Bitmap Image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2024-12-26T12:00:01Z</dcterms:created>
  <dcterms:modified xsi:type="dcterms:W3CDTF">2025-03-10T09:05:25Z</dcterms:modified>
</cp:coreProperties>
</file>