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627" y="2359218"/>
            <a:ext cx="74648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Power BI Desktop </a:t>
            </a:r>
            <a:endParaRPr lang="en-US" sz="66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6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First </a:t>
            </a:r>
            <a:r>
              <a:rPr lang="en-US" sz="66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1627" y="2298488"/>
            <a:ext cx="746480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Power BI Desktop </a:t>
            </a:r>
            <a:endParaRPr lang="en-US" sz="66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First </a:t>
            </a:r>
            <a:r>
              <a:rPr lang="en-US" sz="66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20" y="787395"/>
            <a:ext cx="8173204" cy="5421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764" y="247507"/>
            <a:ext cx="213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Report design </a:t>
            </a:r>
            <a:r>
              <a:rPr lang="fr-FR" dirty="0" err="1" smtClean="0"/>
              <a:t>scene</a:t>
            </a:r>
            <a:r>
              <a:rPr lang="fr-F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16" y="689495"/>
            <a:ext cx="8835335" cy="58877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764" y="247507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Tables &amp;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0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793" y="750252"/>
            <a:ext cx="8665486" cy="57672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764" y="247507"/>
            <a:ext cx="141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Modelization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5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95" y="917408"/>
            <a:ext cx="8271032" cy="55256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8764" y="247507"/>
            <a:ext cx="209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DAX </a:t>
            </a:r>
            <a:r>
              <a:rPr lang="en-US" dirty="0" err="1" smtClean="0"/>
              <a:t>Formulat</a:t>
            </a:r>
            <a:r>
              <a:rPr lang="en-US" smtClean="0"/>
              <a:t> Editor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9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2024-12-26T12:00:01Z</dcterms:created>
  <dcterms:modified xsi:type="dcterms:W3CDTF">2025-01-08T11:08:36Z</dcterms:modified>
</cp:coreProperties>
</file>