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02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66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68895" y="2092232"/>
            <a:ext cx="741401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Power BI </a:t>
            </a:r>
            <a:r>
              <a:rPr lang="en-US" sz="6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Services </a:t>
            </a:r>
          </a:p>
          <a:p>
            <a:pPr algn="ctr"/>
            <a:r>
              <a:rPr lang="en-US" sz="6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First </a:t>
            </a:r>
            <a:r>
              <a:rPr lang="en-US" sz="6600" b="1" dirty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contact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68894" y="2029209"/>
            <a:ext cx="741401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Power BI </a:t>
            </a:r>
            <a:r>
              <a:rPr lang="en-US" sz="6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Services </a:t>
            </a:r>
          </a:p>
          <a:p>
            <a:pPr algn="ctr"/>
            <a:r>
              <a:rPr lang="en-US" sz="6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First </a:t>
            </a:r>
            <a:r>
              <a:rPr lang="en-US" sz="6600" b="1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764" y="247507"/>
            <a:ext cx="4424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Understand the need of Power BI Services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016" y="1048890"/>
            <a:ext cx="10598361" cy="48479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763" y="2672187"/>
            <a:ext cx="1501029" cy="146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764" y="247507"/>
            <a:ext cx="4424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Understand the need of Power BI Services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016" y="1048890"/>
            <a:ext cx="10598361" cy="484791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632" y="2887258"/>
            <a:ext cx="1785068" cy="15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49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764" y="247507"/>
            <a:ext cx="4424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Understand the need of Power BI Services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016" y="1048890"/>
            <a:ext cx="10598361" cy="48479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562" y="2770702"/>
            <a:ext cx="2119465" cy="150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41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764" y="247507"/>
            <a:ext cx="4424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Understand the need of Power BI Services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91" y="1120656"/>
            <a:ext cx="10449417" cy="482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2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764" y="247507"/>
            <a:ext cx="4424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Understand the need of Power BI Services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506" y="793614"/>
            <a:ext cx="10458988" cy="52707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0844" y="149372"/>
            <a:ext cx="1829055" cy="11907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8862" y="1907454"/>
            <a:ext cx="3072207" cy="29173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8862" y="1886712"/>
            <a:ext cx="3137875" cy="29381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933501" y="1516566"/>
            <a:ext cx="1765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Shared Workspace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2901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764" y="247507"/>
            <a:ext cx="4424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Understand the need of Power BI Services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01" y="1152906"/>
            <a:ext cx="10389134" cy="464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42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60</Words>
  <Application>Microsoft Office PowerPoint</Application>
  <PresentationFormat>Widescreen</PresentationFormat>
  <Paragraphs>15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16</cp:revision>
  <dcterms:created xsi:type="dcterms:W3CDTF">2024-12-26T12:00:01Z</dcterms:created>
  <dcterms:modified xsi:type="dcterms:W3CDTF">2025-01-08T11:21:51Z</dcterms:modified>
</cp:coreProperties>
</file>