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8895" y="2092232"/>
            <a:ext cx="74140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</a:t>
            </a:r>
            <a:r>
              <a:rPr lang="en-US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Services </a:t>
            </a:r>
          </a:p>
          <a:p>
            <a:pPr algn="ctr"/>
            <a:r>
              <a:rPr lang="en-US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First </a:t>
            </a:r>
            <a:r>
              <a:rPr lang="en-US" sz="66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7019" y="2043331"/>
            <a:ext cx="74140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</a:t>
            </a:r>
            <a:r>
              <a:rPr lang="en-US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Services </a:t>
            </a: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First </a:t>
            </a:r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64" y="247507"/>
            <a:ext cx="195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Power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88" y="880928"/>
            <a:ext cx="9507761" cy="51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2024-12-26T22:18:28Z</dcterms:modified>
</cp:coreProperties>
</file>