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06" y="1179709"/>
            <a:ext cx="87263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Desktop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Services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0954" y="1098351"/>
            <a:ext cx="87263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Desktop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Services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31425" y="296603"/>
            <a:ext cx="6572679" cy="6194544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7764" y="405638"/>
            <a:ext cx="6572679" cy="6194544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97580" y="763146"/>
            <a:ext cx="20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Measures &amp;</a:t>
            </a:r>
          </a:p>
          <a:p>
            <a:r>
              <a:rPr lang="en-US" dirty="0" smtClean="0"/>
              <a:t>Calculated</a:t>
            </a:r>
            <a:r>
              <a:rPr lang="fr-FR" dirty="0" smtClean="0"/>
              <a:t>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7410" y="1425217"/>
            <a:ext cx="124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Python &amp; 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9448" y="2217010"/>
            <a:ext cx="17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Transformations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5937" y="28241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2878" y="3393875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20850" y="41649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Pbix</a:t>
            </a:r>
            <a:r>
              <a:rPr lang="fr-FR" dirty="0" smtClean="0"/>
              <a:t> 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27660" y="1523357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sets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8182" y="18880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 &amp;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8034" y="2306873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8034" y="2785240"/>
            <a:ext cx="9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71652" y="3362574"/>
            <a:ext cx="1307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Layouts</a:t>
            </a:r>
          </a:p>
          <a:p>
            <a:pPr algn="ctr"/>
            <a:r>
              <a:rPr lang="fr-FR" dirty="0" smtClean="0"/>
              <a:t>Phone/Web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8554" y="4349614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Row Level Security</a:t>
            </a:r>
          </a:p>
          <a:p>
            <a:pPr algn="ctr"/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73599" y="1273688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6088" y="1925098"/>
            <a:ext cx="117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40862" y="2568598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39472" y="3262612"/>
            <a:ext cx="143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Gateways</a:t>
            </a:r>
          </a:p>
          <a:p>
            <a:r>
              <a:rPr lang="fr-FR" dirty="0" smtClean="0"/>
              <a:t>configuration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69816" y="4349614"/>
            <a:ext cx="187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Row level security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93914" y="4995759"/>
            <a:ext cx="241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Scheduled Data Refresh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12006" y="848602"/>
            <a:ext cx="281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Integration with Other Tools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19386" y="5474126"/>
            <a:ext cx="150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Apps Creation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00967" y="2946960"/>
            <a:ext cx="230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Collaboration Features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48496" y="4802716"/>
            <a:ext cx="133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RLS creation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50342" y="5931687"/>
            <a:ext cx="181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RLS management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2024-12-27T08:10:02Z</dcterms:modified>
</cp:coreProperties>
</file>