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2658" y="2459637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Prepare 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fr-FR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176" y="2385156"/>
            <a:ext cx="10249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Prepare 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fr-FR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42521" y="2728550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Prepare 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67603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07615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80730" y="2728550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90114" y="2686848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721895" y="549115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Prepare </a:t>
            </a:r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6977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86989" y="507413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Import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60104" y="549115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369488" y="507413"/>
            <a:ext cx="306584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1894" y="3451139"/>
            <a:ext cx="2729449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Transforming data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8120" y="3396588"/>
            <a:ext cx="6062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4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=</a:t>
            </a:r>
            <a:endParaRPr lang="en-US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3652" y="277757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Cleaning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33101" y="273220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3027" y="2765924"/>
            <a:ext cx="343039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Eliminate duplications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03652" y="3451139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Mergers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33101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563027" y="3439488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fr-F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93426" y="2720554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23994" y="339658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319543" y="3439488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Projection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005410" y="3405769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391668" y="4102635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Conversions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21117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51043" y="4090984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Pivot/A Pivot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993426" y="4057265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391668" y="4800488"/>
            <a:ext cx="272944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Derived columns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1117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551043" y="4788837"/>
            <a:ext cx="13609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Union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12010" y="4745937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307559" y="4788837"/>
            <a:ext cx="1685867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Join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993426" y="4755118"/>
            <a:ext cx="429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403652" y="5427695"/>
            <a:ext cx="3695319" cy="4324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transformations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/>
      <p:bldP spid="31" grpId="0" animBg="1"/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/>
      <p:bldP spid="16" grpId="0"/>
      <p:bldP spid="17" grpId="0" animBg="1"/>
      <p:bldP spid="18" grpId="0"/>
      <p:bldP spid="25" grpId="0" animBg="1"/>
      <p:bldP spid="26" grpId="0"/>
      <p:bldP spid="32" grpId="0" animBg="1"/>
      <p:bldP spid="35" grpId="0"/>
      <p:bldP spid="42" grpId="0" animBg="1"/>
      <p:bldP spid="43" grpId="0"/>
      <p:bldP spid="44" grpId="0" animBg="1"/>
      <p:bldP spid="45" grpId="0"/>
      <p:bldP spid="46" grpId="0" animBg="1"/>
      <p:bldP spid="47" grpId="0"/>
      <p:bldP spid="5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6238" y="269182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77486" y="260974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16</cp:revision>
  <dcterms:created xsi:type="dcterms:W3CDTF">2024-12-26T12:00:01Z</dcterms:created>
  <dcterms:modified xsi:type="dcterms:W3CDTF">2025-04-03T10:16:37Z</dcterms:modified>
</cp:coreProperties>
</file>