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1" autoAdjust="0"/>
    <p:restoredTop sz="88622" autoAdjust="0"/>
  </p:normalViewPr>
  <p:slideViewPr>
    <p:cSldViewPr snapToGrid="0">
      <p:cViewPr varScale="1">
        <p:scale>
          <a:sx n="113" d="100"/>
          <a:sy n="113" d="100"/>
        </p:scale>
        <p:origin x="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22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0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3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9045" y="1536392"/>
            <a:ext cx="91996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</a:t>
            </a:r>
            <a:r xmlns:a="http://schemas.openxmlformats.org/drawingml/2006/main">
              <a:rPr lang="en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 </a:t>
            </a:r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from the</a:t>
            </a:r>
          </a:p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text and csv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9045" y="1474303"/>
            <a:ext cx="91996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</a:t>
            </a:r>
            <a:r xmlns:a="http://schemas.openxmlformats.org/drawingml/2006/main">
              <a:rPr lang="en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 </a:t>
            </a:r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from the</a:t>
            </a:r>
          </a:p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text and csv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2954655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text and CSV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" t="6572"/>
          <a:stretch/>
        </p:blipFill>
        <p:spPr bwMode="auto">
          <a:xfrm>
            <a:off x="3664796" y="3000304"/>
            <a:ext cx="3609340" cy="3103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34" y="2082800"/>
            <a:ext cx="1744491" cy="446265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579879" y="4774918"/>
            <a:ext cx="434622" cy="41204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1</a:t>
            </a:r>
            <a:endParaRPr xmlns:a="http://schemas.openxmlformats.org/drawingml/2006/main" lang="en-US" b="1" dirty="0"/>
          </a:p>
        </p:txBody>
      </p:sp>
      <p:sp>
        <p:nvSpPr>
          <p:cNvPr id="8" name="Oval 7"/>
          <p:cNvSpPr/>
          <p:nvPr/>
        </p:nvSpPr>
        <p:spPr>
          <a:xfrm>
            <a:off x="6508045" y="3855156"/>
            <a:ext cx="434622" cy="4120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2</a:t>
            </a:r>
            <a:endParaRPr xmlns:a="http://schemas.openxmlformats.org/drawingml/2006/main" lang="en-US" b="1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49178" y="654654"/>
            <a:ext cx="85459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lab uses the CSV files located in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 </a:t>
            </a:r>
            <a:r xmlns:a="http://schemas.openxmlformats.org/drawingml/2006/main"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resources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 </a:t>
            </a:r>
            <a:r xmlns:a="http://schemas.openxmlformats.org/drawingml/2006/main"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CSVSource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49178" y="1158233"/>
            <a:ext cx="59572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 the data source from the </a:t>
            </a:r>
            <a:r xmlns:a="http://schemas.openxmlformats.org/drawingml/2006/main">
              <a:rPr kumimoji="0" lang="e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More... menu </a:t>
            </a: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2954655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text and CSV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04" b="11520"/>
          <a:stretch/>
        </p:blipFill>
        <p:spPr bwMode="auto">
          <a:xfrm>
            <a:off x="609493" y="1279181"/>
            <a:ext cx="2811145" cy="2251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1" y="4440993"/>
            <a:ext cx="7448549" cy="1519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Oval 12"/>
          <p:cNvSpPr/>
          <p:nvPr/>
        </p:nvSpPr>
        <p:spPr>
          <a:xfrm>
            <a:off x="1653750" y="4846433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spcAft>
                <a:spcPts val="0"/>
              </a:spcAft>
            </a:pPr>
            <a:r xmlns:a="http://schemas.openxmlformats.org/drawingml/2006/main"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</a:t>
            </a:r>
            <a:endParaRPr xmlns:a="http://schemas.openxmlformats.org/drawingml/2006/main"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420638" y="4846433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spcAft>
                <a:spcPts val="0"/>
              </a:spcAft>
            </a:pPr>
            <a:r xmlns:a="http://schemas.openxmlformats.org/drawingml/2006/main"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</a:t>
            </a:r>
            <a:r xmlns:a="http://schemas.openxmlformats.org/drawingml/2006/main"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endParaRPr xmlns:a="http://schemas.openxmlformats.org/drawingml/2006/main"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898409" y="4846433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spcAft>
                <a:spcPts val="0"/>
              </a:spcAft>
            </a:pPr>
            <a:r xmlns:a="http://schemas.openxmlformats.org/drawingml/2006/main"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</a:t>
            </a:r>
            <a:r xmlns:a="http://schemas.openxmlformats.org/drawingml/2006/main"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endParaRPr xmlns:a="http://schemas.openxmlformats.org/drawingml/2006/main"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9178" y="5833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Navigate to the folder containing the CSV files, select </a:t>
            </a:r>
            <a:r xmlns:a="http://schemas.openxmlformats.org/drawingml/2006/main">
              <a:rPr kumimoji="0" lang="e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FactSales.csv </a:t>
            </a: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then click </a:t>
            </a:r>
            <a:r xmlns:a="http://schemas.openxmlformats.org/drawingml/2006/main">
              <a:rPr kumimoji="0" lang="e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 </a:t>
            </a: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58799" y="3837661"/>
            <a:ext cx="5162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Notice the three fields at the top of the table.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651955" y="1129647"/>
            <a:ext cx="765305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 xmlns:a="http://schemas.openxmlformats.org/drawingml/2006/main">
              <a:rPr kumimoji="0" lang="e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Unicode used.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 xmlns:a="http://schemas.openxmlformats.org/drawingml/2006/main">
              <a:rPr kumimoji="0" lang="e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column separator used in the CSV file.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 xmlns:a="http://schemas.openxmlformats.org/drawingml/2006/main">
              <a:rPr kumimoji="0" lang="e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option to load the </a:t>
            </a:r>
            <a:r xmlns:a="http://schemas.openxmlformats.org/drawingml/2006/main">
              <a:rPr kumimoji="0" lang="en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 200 rows </a:t>
            </a:r>
            <a:r xmlns:a="http://schemas.openxmlformats.org/drawingml/2006/main">
              <a:rPr kumimoji="0" lang="e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 </a:t>
            </a:r>
            <a:r xmlns:a="http://schemas.openxmlformats.org/drawingml/2006/main">
              <a:rPr kumimoji="0" lang="en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data </a:t>
            </a:r>
            <a:r xmlns:a="http://schemas.openxmlformats.org/drawingml/2006/main">
              <a:rPr kumimoji="0" lang="e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52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2954655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text and CSV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8" b="13347"/>
          <a:stretch/>
        </p:blipFill>
        <p:spPr bwMode="auto">
          <a:xfrm>
            <a:off x="599086" y="1510770"/>
            <a:ext cx="6258913" cy="526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Oval 16"/>
          <p:cNvSpPr/>
          <p:nvPr/>
        </p:nvSpPr>
        <p:spPr>
          <a:xfrm>
            <a:off x="4837662" y="1255678"/>
            <a:ext cx="361315" cy="35433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spcAft>
                <a:spcPts val="0"/>
              </a:spcAft>
            </a:pPr>
            <a:r xmlns:a="http://schemas.openxmlformats.org/drawingml/2006/main"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4</a:t>
            </a:r>
            <a:endParaRPr xmlns:a="http://schemas.openxmlformats.org/drawingml/2006/main"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641772" y="1208546"/>
            <a:ext cx="361315" cy="35433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spcAft>
                <a:spcPts val="0"/>
              </a:spcAft>
            </a:pPr>
            <a:r xmlns:a="http://schemas.openxmlformats.org/drawingml/2006/main"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5</a:t>
            </a:r>
            <a:endParaRPr xmlns:a="http://schemas.openxmlformats.org/drawingml/2006/main"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208854" y="1255926"/>
            <a:ext cx="361315" cy="35433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spcAft>
                <a:spcPts val="0"/>
              </a:spcAft>
            </a:pPr>
            <a:r xmlns:a="http://schemas.openxmlformats.org/drawingml/2006/main"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6</a:t>
            </a:r>
            <a:endParaRPr xmlns:a="http://schemas.openxmlformats.org/drawingml/2006/main"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1866" y="6974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Also notice the buttons at the bottom of the window.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5479" y="2192392"/>
            <a:ext cx="880568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 xmlns:a="http://schemas.openxmlformats.org/drawingml/2006/main">
              <a:rPr kumimoji="0" lang="en" altLang="en-US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data immediately into Power BI.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 xmlns:a="http://schemas.openxmlformats.org/drawingml/2006/main">
              <a:rPr kumimoji="0" lang="en" altLang="en-US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Switch to the Power Query editor before loading data to transform it.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 xmlns:a="http://schemas.openxmlformats.org/drawingml/2006/main">
              <a:rPr kumimoji="0" lang="en" altLang="en-US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Cancel the import.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5479" y="3784158"/>
            <a:ext cx="861165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 the same procedure with the other CSV files. </a:t>
            </a:r>
            <a:br xmlns:a="http://schemas.openxmlformats.org/drawingml/2006/main"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Then, select the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Template menu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the far left and notice that there is no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link between imported tables, unlike the previous lab.</a:t>
            </a:r>
          </a:p>
        </p:txBody>
      </p:sp>
    </p:spTree>
    <p:extLst>
      <p:ext uri="{BB962C8B-B14F-4D97-AF65-F5344CB8AC3E}">
        <p14:creationId xmlns:p14="http://schemas.microsoft.com/office/powerpoint/2010/main" val="353934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2954655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text and CSV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8" b="13347"/>
          <a:stretch/>
        </p:blipFill>
        <p:spPr bwMode="auto">
          <a:xfrm>
            <a:off x="599086" y="1510770"/>
            <a:ext cx="6258913" cy="526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Oval 16"/>
          <p:cNvSpPr/>
          <p:nvPr/>
        </p:nvSpPr>
        <p:spPr>
          <a:xfrm>
            <a:off x="4837662" y="1255678"/>
            <a:ext cx="361315" cy="35433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spcAft>
                <a:spcPts val="0"/>
              </a:spcAft>
            </a:pPr>
            <a:r xmlns:a="http://schemas.openxmlformats.org/drawingml/2006/main"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4</a:t>
            </a:r>
            <a:endParaRPr xmlns:a="http://schemas.openxmlformats.org/drawingml/2006/main"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641772" y="1208546"/>
            <a:ext cx="361315" cy="35433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spcAft>
                <a:spcPts val="0"/>
              </a:spcAft>
            </a:pPr>
            <a:r xmlns:a="http://schemas.openxmlformats.org/drawingml/2006/main"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5</a:t>
            </a:r>
            <a:endParaRPr xmlns:a="http://schemas.openxmlformats.org/drawingml/2006/main"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208854" y="1255926"/>
            <a:ext cx="361315" cy="35433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spcAft>
                <a:spcPts val="0"/>
              </a:spcAft>
            </a:pPr>
            <a:r xmlns:a="http://schemas.openxmlformats.org/drawingml/2006/main"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6</a:t>
            </a:r>
            <a:endParaRPr xmlns:a="http://schemas.openxmlformats.org/drawingml/2006/main"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1866" y="6974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Also notice the buttons at the bottom of the window.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5479" y="2192392"/>
            <a:ext cx="880568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 xmlns:a="http://schemas.openxmlformats.org/drawingml/2006/main">
              <a:rPr kumimoji="0" lang="en" altLang="en-US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data immediately into Power BI.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 xmlns:a="http://schemas.openxmlformats.org/drawingml/2006/main">
              <a:rPr kumimoji="0" lang="en" altLang="en-US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Switch to the Power Query editor before loading data to transform it.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 xmlns:a="http://schemas.openxmlformats.org/drawingml/2006/main">
              <a:rPr kumimoji="0" lang="en" altLang="en-US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Cancel the import.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5479" y="3784158"/>
            <a:ext cx="861165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 the same procedure with the other CSV files. </a:t>
            </a:r>
            <a:br xmlns:a="http://schemas.openxmlformats.org/drawingml/2006/main"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Then, select the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Template menu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the far left and notice that there is no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link between imported tables, unlike the previous lab.</a:t>
            </a:r>
          </a:p>
        </p:txBody>
      </p:sp>
    </p:spTree>
    <p:extLst>
      <p:ext uri="{BB962C8B-B14F-4D97-AF65-F5344CB8AC3E}">
        <p14:creationId xmlns:p14="http://schemas.microsoft.com/office/powerpoint/2010/main" val="275507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4"/>
          <p:cNvSpPr txBox="1"/>
          <p:nvPr/>
        </p:nvSpPr>
        <p:spPr>
          <a:xfrm>
            <a:off x="4402178" y="2685208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4333426" y="2603133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217</Words>
  <Application>Microsoft Office PowerPoint</Application>
  <PresentationFormat>Widescreen</PresentationFormat>
  <Paragraphs>47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30</cp:revision>
  <dcterms:created xsi:type="dcterms:W3CDTF">2024-12-26T12:00:01Z</dcterms:created>
  <dcterms:modified xsi:type="dcterms:W3CDTF">2025-04-03T10:14:00Z</dcterms:modified>
</cp:coreProperties>
</file>