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1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3" d="100"/>
          <a:sy n="113" d="100"/>
        </p:scale>
        <p:origin x="212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823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22424" y="2264525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parameters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67580" y="2196792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xmlns:a="http://schemas.openxmlformats.org/drawingml/2006/main" algn="ctr"/>
            <a:r xmlns:a="http://schemas.openxmlformats.org/drawingml/2006/main"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parameters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181812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15244" y="1266107"/>
            <a:ext cx="8686800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Edit </a:t>
            </a:r>
            <a:r xmlns:a="http://schemas.openxmlformats.org/drawingml/2006/main"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imported query</a:t>
            </a:r>
            <a:endParaRPr xmlns:a="http://schemas.openxmlformats.org/drawingml/2006/main"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7" name="Picture 1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8" b="22045"/>
          <a:stretch/>
        </p:blipFill>
        <p:spPr bwMode="auto">
          <a:xfrm>
            <a:off x="751804" y="1803218"/>
            <a:ext cx="2108835" cy="16306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17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924" y="4526139"/>
            <a:ext cx="4536440" cy="18427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49178" y="740057"/>
            <a:ext cx="8271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lab uses the CSV files located in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 </a:t>
            </a:r>
            <a:r xmlns:a="http://schemas.openxmlformats.org/drawingml/2006/main"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resources </a:t>
            </a:r>
            <a:r xmlns:a="http://schemas.openxmlformats.org/drawingml/2006/main"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\Source Files </a:t>
            </a:r>
            <a:r xmlns:a="http://schemas.openxmlformats.org/drawingml/2006/main"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xmlns:a="http://schemas.openxmlformats.org/drawingml/2006/main"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15244" y="3934176"/>
            <a:ext cx="58554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the source, then edit the M query.</a:t>
            </a: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65" y="1103831"/>
            <a:ext cx="4286848" cy="181952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27289" y="1399822"/>
            <a:ext cx="541867" cy="18626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65923" y="1992721"/>
            <a:ext cx="670537" cy="277066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265923" y="2697803"/>
            <a:ext cx="1530390" cy="225557"/>
          </a:xfrm>
          <a:prstGeom prst="rect">
            <a:avLst/>
          </a:prstGeom>
          <a:solidFill>
            <a:srgbClr val="FF0000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517515" y="1102341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1</a:t>
            </a:r>
            <a:endParaRPr xmlns:a="http://schemas.openxmlformats.org/drawingml/2006/main" lang="en-US" b="1" dirty="0"/>
          </a:p>
        </p:txBody>
      </p:sp>
      <p:sp>
        <p:nvSpPr>
          <p:cNvPr id="19" name="Oval 18"/>
          <p:cNvSpPr/>
          <p:nvPr/>
        </p:nvSpPr>
        <p:spPr>
          <a:xfrm>
            <a:off x="3787926" y="1606834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2</a:t>
            </a:r>
            <a:endParaRPr xmlns:a="http://schemas.openxmlformats.org/drawingml/2006/main" lang="en-US" b="1" dirty="0"/>
          </a:p>
        </p:txBody>
      </p:sp>
      <p:sp>
        <p:nvSpPr>
          <p:cNvPr id="20" name="Oval 19"/>
          <p:cNvSpPr/>
          <p:nvPr/>
        </p:nvSpPr>
        <p:spPr>
          <a:xfrm>
            <a:off x="4361234" y="2601196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3</a:t>
            </a:r>
            <a:endParaRPr xmlns:a="http://schemas.openxmlformats.org/drawingml/2006/main" lang="en-US" b="1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5944" y="1492955"/>
            <a:ext cx="4868010" cy="3854915"/>
          </a:xfrm>
          <a:prstGeom prst="rect">
            <a:avLst/>
          </a:prstGeom>
        </p:spPr>
      </p:pic>
      <p:sp>
        <p:nvSpPr>
          <p:cNvPr id="22" name="Oval 21"/>
          <p:cNvSpPr/>
          <p:nvPr/>
        </p:nvSpPr>
        <p:spPr>
          <a:xfrm>
            <a:off x="8754893" y="1818278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4</a:t>
            </a:r>
            <a:endParaRPr xmlns:a="http://schemas.openxmlformats.org/drawingml/2006/main" lang="en-US" b="1" dirty="0"/>
          </a:p>
        </p:txBody>
      </p:sp>
      <p:sp>
        <p:nvSpPr>
          <p:cNvPr id="23" name="Oval 22"/>
          <p:cNvSpPr/>
          <p:nvPr/>
        </p:nvSpPr>
        <p:spPr>
          <a:xfrm>
            <a:off x="10236740" y="4019972"/>
            <a:ext cx="486383" cy="41877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xmlns:a="http://schemas.openxmlformats.org/drawingml/2006/main" algn="ctr"/>
            <a:r xmlns:a="http://schemas.openxmlformats.org/drawingml/2006/main">
              <a:rPr lang="en" b="1" dirty="0" smtClean="0"/>
              <a:t>5</a:t>
            </a:r>
            <a:endParaRPr xmlns:a="http://schemas.openxmlformats.org/drawingml/2006/main" lang="en-US" b="1" dirty="0"/>
          </a:p>
        </p:txBody>
      </p:sp>
      <p:sp>
        <p:nvSpPr>
          <p:cNvPr id="24" name="Right Arrow 23"/>
          <p:cNvSpPr/>
          <p:nvPr/>
        </p:nvSpPr>
        <p:spPr>
          <a:xfrm>
            <a:off x="5286539" y="2923360"/>
            <a:ext cx="745788" cy="57211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449178" y="500004"/>
            <a:ext cx="110124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dirty="0"/>
              <a:t>Create a parameter named </a:t>
            </a:r>
            <a:r xmlns:a="http://schemas.openxmlformats.org/drawingml/2006/main">
              <a:rPr lang="en" b="1" dirty="0" err="1"/>
              <a:t>FilePath </a:t>
            </a:r>
            <a:r xmlns:a="http://schemas.openxmlformats.org/drawingml/2006/main">
              <a:rPr lang="en" dirty="0"/>
              <a:t>with </a:t>
            </a:r>
            <a:r xmlns:a="http://schemas.openxmlformats.org/drawingml/2006/main">
              <a:rPr lang="en" b="1" dirty="0"/>
              <a:t>Text </a:t>
            </a:r>
            <a:r xmlns:a="http://schemas.openxmlformats.org/drawingml/2006/main">
              <a:rPr lang="en" dirty="0"/>
              <a:t>as the type, and set the location of the replicated folder as the default value.</a:t>
            </a:r>
            <a:endParaRPr xmlns:a="http://schemas.openxmlformats.org/drawingml/2006/main"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6302" y="5614073"/>
            <a:ext cx="55669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 that the data remains intact without errors.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49178" y="216445"/>
            <a:ext cx="1818126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 xmlns:a="http://schemas.openxmlformats.org/drawingml/2006/main"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 xmlns:a="http://schemas.openxmlformats.org/drawingml/2006/main">
              <a:rPr lang="en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endParaRPr xmlns:a="http://schemas.openxmlformats.org/drawingml/2006/main"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79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4"/>
          <p:cNvSpPr txBox="1"/>
          <p:nvPr/>
        </p:nvSpPr>
        <p:spPr>
          <a:xfrm>
            <a:off x="4402178" y="268520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8" name="TextBox 5"/>
          <p:cNvSpPr txBox="1"/>
          <p:nvPr/>
        </p:nvSpPr>
        <p:spPr>
          <a:xfrm>
            <a:off x="4333426" y="2603133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75</Words>
  <Application>Microsoft Office PowerPoint</Application>
  <PresentationFormat>Widescreen</PresentationFormat>
  <Paragraphs>18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41</cp:revision>
  <dcterms:created xsi:type="dcterms:W3CDTF">2024-12-26T12:00:01Z</dcterms:created>
  <dcterms:modified xsi:type="dcterms:W3CDTF">2025-03-10T14:02:45Z</dcterms:modified>
</cp:coreProperties>
</file>