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1" r:id="rId4"/>
    <p:sldId id="260" r:id="rId5"/>
    <p:sldId id="263" r:id="rId6"/>
    <p:sldId id="258" r:id="rId7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3" d="100"/>
          <a:sy n="113" d="100"/>
        </p:scale>
        <p:origin x="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3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3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investing.com/equiti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53846" y="1824258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 </a:t>
            </a:r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from the </a:t>
            </a:r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web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1757" y="1762169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 </a:t>
            </a:r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from the </a:t>
            </a:r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web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347391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data from the web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178" y="694652"/>
            <a:ext cx="314329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web source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" t="6406"/>
          <a:stretch/>
        </p:blipFill>
        <p:spPr bwMode="auto">
          <a:xfrm>
            <a:off x="517045" y="1157855"/>
            <a:ext cx="2802890" cy="2009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449178" y="3408205"/>
            <a:ext cx="804006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Navigate to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 xmlns:r="http://schemas.openxmlformats.org/officeDocument/2006/relationships">
              <a:rPr lang="en" u="sng" dirty="0" smtClean="0">
                <a:solidFill>
                  <a:srgbClr val="0563C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https://www.investing.com/equities</a:t>
            </a:r>
            <a:r xmlns:a="http://schemas.openxmlformats.org/drawingml/2006/main" xmlns:r="http://schemas.openxmlformats.org/officeDocument/2006/relationships">
              <a:rPr lang="en" u="sng" dirty="0">
                <a:solidFill>
                  <a:srgbClr val="0563C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​</a:t>
            </a:r>
            <a:r xmlns:a="http://schemas.openxmlformats.org/drawingml/2006/main" xmlns:r="http://schemas.openxmlformats.org/officeDocument/2006/relationships">
              <a:rPr lang="en" u="sng" dirty="0" smtClean="0">
                <a:solidFill>
                  <a:srgbClr val="0563C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​</a:t>
            </a:r>
            <a:r xmlns:a="http://schemas.openxmlformats.org/drawingml/2006/main">
              <a:rPr lang="en" u="sng" dirty="0" smtClean="0">
                <a:solidFill>
                  <a:srgbClr val="0563C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observe the data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45" y="3951989"/>
            <a:ext cx="2741024" cy="2647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347391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data from the web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12" y="1041206"/>
            <a:ext cx="3991532" cy="5306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1066801" y="1219200"/>
            <a:ext cx="383822" cy="3443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1</a:t>
            </a:r>
            <a:endParaRPr xmlns:a="http://schemas.openxmlformats.org/drawingml/2006/main"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495778" y="4459111"/>
            <a:ext cx="383822" cy="3443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2</a:t>
            </a:r>
            <a:endParaRPr xmlns:a="http://schemas.openxmlformats.org/drawingml/2006/main"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01693" y="569665"/>
            <a:ext cx="386375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a data source</a:t>
            </a:r>
            <a:endParaRPr xmlns:a="http://schemas.openxmlformats.org/drawingml/2006/main"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64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07" y="3135368"/>
            <a:ext cx="4134147" cy="3241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49178" y="216445"/>
            <a:ext cx="3347391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data from the web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8266" y="3437467"/>
            <a:ext cx="908755" cy="152399"/>
          </a:xfrm>
          <a:prstGeom prst="rect">
            <a:avLst/>
          </a:prstGeom>
          <a:solidFill>
            <a:srgbClr val="FF0000">
              <a:alpha val="11000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07" y="1375530"/>
            <a:ext cx="4018072" cy="1239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9178" y="632631"/>
            <a:ext cx="106795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URL field,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link,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</a:t>
            </a:r>
            <a:r xmlns:a="http://schemas.openxmlformats.org/drawingml/2006/main"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Anonymous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 </a:t>
            </a:r>
            <a:r xmlns:a="http://schemas.openxmlformats.org/drawingml/2006/main">
              <a:rPr lang="en" altLang="en-US" b="1" dirty="0" smtClean="0">
                <a:latin typeface="Arial" panose="020B0604020202020204" pitchFamily="34" charset="0"/>
              </a:rPr>
              <a:t>OK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49178" y="2690500"/>
            <a:ext cx="77973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navigating between the two tabs: </a:t>
            </a:r>
            <a:r xmlns:a="http://schemas.openxmlformats.org/drawingml/2006/main"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 View </a:t>
            </a: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 xmlns:a="http://schemas.openxmlformats.org/drawingml/2006/main"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View </a:t>
            </a: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177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8178" y="260379"/>
            <a:ext cx="3347391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data from the web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8" y="1147532"/>
            <a:ext cx="5724643" cy="4021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8178" y="627274"/>
            <a:ext cx="741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navigating between the two tabs </a:t>
            </a:r>
            <a:r xmlns:a="http://schemas.openxmlformats.org/drawingml/2006/main"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 View </a:t>
            </a: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 xmlns:a="http://schemas.openxmlformats.org/drawingml/2006/main"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View </a:t>
            </a: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26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4402178" y="268520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333426" y="2603133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106</Words>
  <Application>Microsoft Office PowerPoint</Application>
  <PresentationFormat>Widescreen</PresentationFormat>
  <Paragraphs>21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44</cp:revision>
  <dcterms:created xsi:type="dcterms:W3CDTF">2024-12-26T12:00:01Z</dcterms:created>
  <dcterms:modified xsi:type="dcterms:W3CDTF">2025-02-25T10:11:00Z</dcterms:modified>
</cp:coreProperties>
</file>