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data.org/odata-servi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891" y="2191147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OData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447" y="2117064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OData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9667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OData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9" y="1324119"/>
            <a:ext cx="6271317" cy="4828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715623"/>
            <a:ext cx="10681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website </a:t>
            </a:r>
            <a:r xmlns:a="http://schemas.openxmlformats.org/drawingml/2006/main" xmlns:r="http://schemas.openxmlformats.org/officeDocument/2006/relationships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www.odata.org/odata-services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choose a link to a dataset entity.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9667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OData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89" y="789182"/>
            <a:ext cx="273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en" dirty="0"/>
              <a:t>Select Web as data source</a:t>
            </a:r>
            <a:endParaRPr xmlns:a="http://schemas.openxmlformats.org/drawingml/2006/main"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"/>
          <a:stretch/>
        </p:blipFill>
        <p:spPr bwMode="auto">
          <a:xfrm>
            <a:off x="449178" y="1364356"/>
            <a:ext cx="2835889" cy="20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7109" y="3759586"/>
            <a:ext cx="257615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field, enter the link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97" y="4358212"/>
            <a:ext cx="5214696" cy="203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67" y="1402357"/>
            <a:ext cx="6620799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39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2024-12-26T12:00:01Z</dcterms:created>
  <dcterms:modified xsi:type="dcterms:W3CDTF">2025-02-25T10:12:06Z</dcterms:modified>
</cp:coreProperties>
</file>