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02" y="241128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JSON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603" y="2343546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JSON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6865"/>
          <a:stretch/>
        </p:blipFill>
        <p:spPr bwMode="auto">
          <a:xfrm>
            <a:off x="7156027" y="1624787"/>
            <a:ext cx="3027680" cy="2265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31" y="1633252"/>
            <a:ext cx="2229161" cy="495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5350933" y="620888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285111" y="2827865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9178" y="662988"/>
            <a:ext cx="11264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lab uses the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CustomerOrder.json file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in the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JsonSources folder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the data source.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8999" y="729143"/>
            <a:ext cx="1125459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xmlns:a="http://schemas.openxmlformats.org/drawingml/2006/main"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Example1.json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Notepad++ text editor and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xmlns:a="http://schemas.openxmlformats.org/drawingml/2006/main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xmlns:a="http://schemas.openxmlformats.org/drawingml/2006/main"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element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type </a:t>
            </a:r>
            <a:r xmlns:a="http://schemas.openxmlformats.org/drawingml/2006/main">
              <a:rPr kumimoji="0" lang="en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xmlns:a="http://schemas.openxmlformats.org/drawingml/2006/main"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Example2.json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Example1.json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xmlns:a="http://schemas.openxmlformats.org/drawingml/2006/main"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Example3.json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xmlns:a="http://schemas.openxmlformats.org/drawingml/2006/main"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Example4.json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he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presents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Example2.json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elements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rather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scalars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Afterwards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the first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Example1.json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 and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represented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form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 xmlns:a="http://schemas.openxmlformats.org/drawingml/2006/main">
              <a:rPr kumimoji="0" lang="en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5" y="1251352"/>
            <a:ext cx="9678751" cy="43440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36044" y="942622"/>
            <a:ext cx="6169378" cy="33245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38565"/>
            <a:ext cx="6857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only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delete the rest of the steps.</a:t>
            </a:r>
          </a:p>
        </p:txBody>
      </p:sp>
    </p:spTree>
    <p:extLst>
      <p:ext uri="{BB962C8B-B14F-4D97-AF65-F5344CB8AC3E}">
        <p14:creationId xmlns:p14="http://schemas.microsoft.com/office/powerpoint/2010/main" val="16969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475" y="687400"/>
            <a:ext cx="190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smtClean="0"/>
              <a:t>Click </a:t>
            </a:r>
            <a:r xmlns:a="http://schemas.openxmlformats.org/drawingml/2006/main">
              <a:rPr lang="en" b="1" dirty="0" err="1" smtClean="0"/>
              <a:t>Into </a:t>
            </a:r>
            <a:r xmlns:a="http://schemas.openxmlformats.org/drawingml/2006/main">
              <a:rPr lang="en" b="1" dirty="0" smtClean="0"/>
              <a:t>Table</a:t>
            </a:r>
            <a:endParaRPr xmlns:a="http://schemas.openxmlformats.org/drawingml/2006/main"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6" y="1160792"/>
            <a:ext cx="6784333" cy="27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93446" y="1544094"/>
            <a:ext cx="437686" cy="7321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12" y="4935113"/>
            <a:ext cx="3400900" cy="76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12200" y="4339292"/>
            <a:ext cx="147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err="1" smtClean="0"/>
              <a:t>Click </a:t>
            </a:r>
            <a:r xmlns:a="http://schemas.openxmlformats.org/drawingml/2006/main">
              <a:rPr lang="en" dirty="0" smtClean="0"/>
              <a:t>the icon</a:t>
            </a:r>
            <a:endParaRPr xmlns:a="http://schemas.openxmlformats.org/drawingml/2006/main"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93311" t="43831" r="778" b="34045"/>
          <a:stretch/>
        </p:blipFill>
        <p:spPr>
          <a:xfrm>
            <a:off x="2165013" y="4339292"/>
            <a:ext cx="441827" cy="3705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06840" y="4339292"/>
            <a:ext cx="193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smtClean="0"/>
              <a:t>Expand the list</a:t>
            </a:r>
            <a:endParaRPr xmlns:a="http://schemas.openxmlformats.org/drawingml/2006/main"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298" y="5022091"/>
            <a:ext cx="3429479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ight Arrow 12"/>
          <p:cNvSpPr/>
          <p:nvPr/>
        </p:nvSpPr>
        <p:spPr>
          <a:xfrm>
            <a:off x="4669818" y="5061557"/>
            <a:ext cx="752273" cy="6355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410610" y="510449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8701452" y="5629431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85022" y="5061557"/>
            <a:ext cx="19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1200" dirty="0" err="1" smtClean="0"/>
              <a:t>Create</a:t>
            </a:r>
            <a:r xmlns:a="http://schemas.openxmlformats.org/drawingml/2006/main">
              <a:rPr lang="en" sz="1200" dirty="0" smtClean="0"/>
              <a:t> </a:t>
            </a:r>
            <a:r xmlns:a="http://schemas.openxmlformats.org/drawingml/2006/main">
              <a:rPr lang="en" sz="1200" dirty="0" err="1" smtClean="0"/>
              <a:t>each </a:t>
            </a:r>
            <a:r xmlns:a="http://schemas.openxmlformats.org/drawingml/2006/main">
              <a:rPr lang="en" sz="1200" dirty="0" smtClean="0"/>
              <a:t>data </a:t>
            </a:r>
            <a:r xmlns:a="http://schemas.openxmlformats.org/drawingml/2006/main">
              <a:rPr lang="en" sz="1200" dirty="0" err="1" smtClean="0"/>
              <a:t>in</a:t>
            </a:r>
            <a:r xmlns:a="http://schemas.openxmlformats.org/drawingml/2006/main">
              <a:rPr lang="en" sz="1200" dirty="0" smtClean="0"/>
              <a:t> </a:t>
            </a:r>
            <a:r xmlns:a="http://schemas.openxmlformats.org/drawingml/2006/main">
              <a:rPr lang="en" sz="1200" dirty="0" err="1" smtClean="0"/>
              <a:t>a</a:t>
            </a:r>
            <a:r xmlns:a="http://schemas.openxmlformats.org/drawingml/2006/main">
              <a:rPr lang="en" sz="1200" dirty="0" smtClean="0"/>
              <a:t> </a:t>
            </a:r>
          </a:p>
          <a:p>
            <a:r xmlns:a="http://schemas.openxmlformats.org/drawingml/2006/main">
              <a:rPr lang="en" sz="1200" dirty="0" smtClean="0"/>
              <a:t>Separate line</a:t>
            </a:r>
            <a:endParaRPr xmlns:a="http://schemas.openxmlformats.org/drawingml/2006/main"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191205" y="5821931"/>
            <a:ext cx="263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1200" dirty="0" smtClean="0"/>
              <a:t>Create multiple data in a single line</a:t>
            </a:r>
          </a:p>
          <a:p>
            <a:r xmlns:a="http://schemas.openxmlformats.org/drawingml/2006/main">
              <a:rPr lang="en" sz="1200" dirty="0" smtClean="0"/>
              <a:t>with separator</a:t>
            </a:r>
            <a:endParaRPr xmlns:a="http://schemas.openxmlformats.org/drawingml/2006/main" lang="en-US" sz="1200" dirty="0"/>
          </a:p>
        </p:txBody>
      </p:sp>
    </p:spTree>
    <p:extLst>
      <p:ext uri="{BB962C8B-B14F-4D97-AF65-F5344CB8AC3E}">
        <p14:creationId xmlns:p14="http://schemas.microsoft.com/office/powerpoint/2010/main" val="13878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475" y="687400"/>
            <a:ext cx="380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smtClean="0"/>
              <a:t>This for example kind of data structure</a:t>
            </a:r>
            <a:endParaRPr xmlns:a="http://schemas.openxmlformats.org/drawingml/2006/main"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7" y="1252066"/>
            <a:ext cx="9631119" cy="4229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4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210</Words>
  <Application>Microsoft Office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55</cp:revision>
  <dcterms:created xsi:type="dcterms:W3CDTF">2024-12-26T12:00:01Z</dcterms:created>
  <dcterms:modified xsi:type="dcterms:W3CDTF">2025-02-25T13:21:55Z</dcterms:modified>
</cp:coreProperties>
</file>