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xmlns:a="http://schemas.openxmlformats.org/drawingml/2006/main"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9" y="3063011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2297" y="660835"/>
            <a:ext cx="1174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Note: This lab uses the files </a:t>
            </a:r>
            <a:r xmlns:a="http://schemas.openxmlformats.org/drawingml/2006/main">
              <a:rPr lang="en" sz="2000" b="1" dirty="0" smtClean="0"/>
              <a:t>File1.txt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File2.txt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dirty="0"/>
              <a:t>located in the </a:t>
            </a:r>
            <a:r xmlns:a="http://schemas.openxmlformats.org/drawingml/2006/main">
              <a:rPr lang="en" sz="2000" b="1" dirty="0" err="1"/>
              <a:t>resources </a:t>
            </a:r>
            <a:r xmlns:a="http://schemas.openxmlformats.org/drawingml/2006/main">
              <a:rPr lang="en" sz="2000" b="1" dirty="0"/>
              <a:t>\Multiple Files\Files folder</a:t>
            </a:r>
            <a:endParaRPr xmlns:a="http://schemas.openxmlformats.org/drawingml/2006/main"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2297" y="1203256"/>
            <a:ext cx="822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Search for the files </a:t>
            </a:r>
            <a:r xmlns:a="http://schemas.openxmlformats.org/drawingml/2006/main">
              <a:rPr lang="en" sz="2000" b="1" dirty="0"/>
              <a:t>File1.txt and File2.txt </a:t>
            </a:r>
            <a:r xmlns:a="http://schemas.openxmlformats.org/drawingml/2006/main">
              <a:rPr lang="en" sz="2000" dirty="0"/>
              <a:t>in the query editor.</a:t>
            </a:r>
            <a:endParaRPr xmlns:a="http://schemas.openxmlformats.org/drawingml/2006/main"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41121" y="1751491"/>
            <a:ext cx="662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Check if both files have the same data structure.</a:t>
            </a:r>
            <a:endParaRPr xmlns:a="http://schemas.openxmlformats.org/drawingml/2006/main"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1121" y="2289389"/>
            <a:ext cx="8282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Notice that there is one line in common between the two files.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2" y="1370610"/>
            <a:ext cx="11283423" cy="1899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xmlns:a="http://schemas.openxmlformats.org/drawingml/2006/main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9149" y="1647655"/>
            <a:ext cx="489512" cy="13301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31290" y="3003082"/>
            <a:ext cx="1593897" cy="2387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60017" y="1853911"/>
            <a:ext cx="490890" cy="79303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862332"/>
            <a:ext cx="11378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Select "Merge queries as new" </a:t>
            </a:r>
            <a:r xmlns:a="http://schemas.openxmlformats.org/drawingml/2006/main">
              <a:rPr lang="en" sz="2000" dirty="0"/>
              <a:t>from the </a:t>
            </a:r>
            <a:r xmlns:a="http://schemas.openxmlformats.org/drawingml/2006/main">
              <a:rPr lang="en" sz="2000" b="1" dirty="0" smtClean="0"/>
              <a:t>Combine option </a:t>
            </a:r>
            <a:r xmlns:a="http://schemas.openxmlformats.org/drawingml/2006/main">
              <a:rPr lang="en" sz="2000" dirty="0" smtClean="0"/>
              <a:t>in the </a:t>
            </a:r>
            <a:r xmlns:a="http://schemas.openxmlformats.org/drawingml/2006/main">
              <a:rPr lang="en" sz="2000" b="1" dirty="0" smtClean="0"/>
              <a:t>Home </a:t>
            </a:r>
            <a:r xmlns:a="http://schemas.openxmlformats.org/drawingml/2006/main">
              <a:rPr lang="en" sz="2000" dirty="0"/>
              <a:t>tab </a:t>
            </a:r>
            <a:r xmlns:a="http://schemas.openxmlformats.org/drawingml/2006/main">
              <a:rPr lang="en" sz="2000" dirty="0" smtClean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xmlns:a="http://schemas.openxmlformats.org/drawingml/2006/main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711038"/>
            <a:ext cx="952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Select the ID columns of both files and notice that the OK button becomes active.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xmlns:a="http://schemas.openxmlformats.org/drawingml/2006/main"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8" y="2511658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8805" y="5091768"/>
            <a:ext cx="111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Repeat the same exercise with </a:t>
            </a:r>
            <a:r xmlns:a="http://schemas.openxmlformats.org/drawingml/2006/main">
              <a:rPr lang="en" sz="2000" b="1" dirty="0"/>
              <a:t>"Append as New" </a:t>
            </a:r>
            <a:r xmlns:a="http://schemas.openxmlformats.org/drawingml/2006/main">
              <a:rPr lang="en" sz="2000" dirty="0"/>
              <a:t>and observe the difference in the result.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2297" y="2023884"/>
            <a:ext cx="1050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the similarity degree ranges from 0 to 1, with a default value of 0.8.</a:t>
            </a:r>
            <a:endParaRPr xmlns:a="http://schemas.openxmlformats.org/drawingml/2006/main"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297" y="1228334"/>
            <a:ext cx="105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Observe the fuzzy matching option </a:t>
            </a:r>
            <a:r xmlns:a="http://schemas.openxmlformats.org/drawingml/2006/main">
              <a:rPr lang="en" sz="2000" b="1" dirty="0"/>
              <a:t>( </a:t>
            </a:r>
            <a:r xmlns:a="http://schemas.openxmlformats.org/drawingml/2006/main">
              <a:rPr lang="en" sz="2000" b="1" dirty="0" err="1"/>
              <a:t>Fuzzy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/>
              <a:t>Matching </a:t>
            </a:r>
            <a:r xmlns:a="http://schemas.openxmlformats.org/drawingml/2006/main">
              <a:rPr lang="en" sz="2000" b="1" dirty="0"/>
              <a:t>) </a:t>
            </a:r>
            <a:r xmlns:a="http://schemas.openxmlformats.org/drawingml/2006/main">
              <a:rPr lang="en" sz="2000" dirty="0"/>
              <a:t>, used when the common values are not strictly identical but similar.</a:t>
            </a:r>
            <a:endParaRPr xmlns:a="http://schemas.openxmlformats.org/drawingml/2006/main"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55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Test this example with all possible join types.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xmlns:a="http://schemas.openxmlformats.org/drawingml/2006/main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208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Redo the exercise with append as an option this time.</a:t>
            </a:r>
            <a:endParaRPr xmlns:a="http://schemas.openxmlformats.org/drawingml/2006/main"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2" y="1340453"/>
            <a:ext cx="5010849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9" y="1436705"/>
            <a:ext cx="5912437" cy="35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7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198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2025-03-12T07:44:33Z</dcterms:modified>
</cp:coreProperties>
</file>