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752" y="2422186"/>
            <a:ext cx="670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450" y="2369116"/>
            <a:ext cx="6686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065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The final result should be</a:t>
            </a:r>
            <a:endParaRPr xmlns:a="http://schemas.openxmlformats.org/drawingml/2006/main"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9" y="1313704"/>
            <a:ext cx="6067941" cy="50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895" y="1384849"/>
            <a:ext cx="4901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b="1" dirty="0"/>
              <a:t>Power </a:t>
            </a:r>
            <a:r xmlns:a="http://schemas.openxmlformats.org/drawingml/2006/main">
              <a:rPr lang="en" sz="2000" b="1" dirty="0" err="1" smtClean="0"/>
              <a:t>Query </a:t>
            </a:r>
            <a:endParaRPr xmlns:a="http://schemas.openxmlformats.org/drawingml/2006/main" lang="en-US" sz="2000" dirty="0"/>
            <a:r xmlns:a="http://schemas.openxmlformats.org/drawingml/2006/main">
              <a:rPr lang="en" sz="2000" dirty="0"/>
              <a:t>Editor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509" y="887665"/>
            <a:ext cx="11715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Note: This lab uses the </a:t>
            </a:r>
            <a:r xmlns:a="http://schemas.openxmlformats.org/drawingml/2006/main">
              <a:rPr lang="en" sz="2000" b="1" dirty="0"/>
              <a:t>DimStore.csv file </a:t>
            </a:r>
            <a:r xmlns:a="http://schemas.openxmlformats.org/drawingml/2006/main">
              <a:rPr lang="en" sz="2000" dirty="0"/>
              <a:t>located in the </a:t>
            </a:r>
            <a:r xmlns:a="http://schemas.openxmlformats.org/drawingml/2006/main">
              <a:rPr lang="en" sz="2000" b="1" dirty="0" smtClean="0"/>
              <a:t>Advanced Transformations folder</a:t>
            </a:r>
            <a:endParaRPr xmlns:a="http://schemas.openxmlformats.org/drawingml/2006/main"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82894" y="1882033"/>
            <a:ext cx="4052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Observe the data carefully</a:t>
            </a:r>
            <a:endParaRPr xmlns:a="http://schemas.openxmlformats.org/drawingml/2006/main"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" y="2514967"/>
            <a:ext cx="11327869" cy="19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6" y="1280575"/>
            <a:ext cx="8545118" cy="2410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6897" y="1524848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96338" y="1741703"/>
            <a:ext cx="536265" cy="66316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236" y="2404872"/>
            <a:ext cx="1765408" cy="2337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509" y="764173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Delete the first line</a:t>
            </a:r>
            <a:endParaRPr xmlns:a="http://schemas.openxmlformats.org/drawingml/2006/main" lang="fr-FR" sz="2000" dirty="0"/>
          </a:p>
        </p:txBody>
      </p:sp>
    </p:spTree>
    <p:extLst>
      <p:ext uri="{BB962C8B-B14F-4D97-AF65-F5344CB8AC3E}">
        <p14:creationId xmlns:p14="http://schemas.microsoft.com/office/powerpoint/2010/main" val="11137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164738"/>
            <a:ext cx="5207393" cy="4829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0037" y="1262834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0036" y="1475965"/>
            <a:ext cx="864237" cy="2705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177" y="703073"/>
            <a:ext cx="8962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the Transform tab </a:t>
            </a:r>
            <a:r xmlns:a="http://schemas.openxmlformats.org/drawingml/2006/main">
              <a:rPr lang="en" sz="2000" dirty="0"/>
              <a:t>again </a:t>
            </a:r>
            <a:r xmlns:a="http://schemas.openxmlformats.org/drawingml/2006/main">
              <a:rPr lang="en" sz="2000" dirty="0"/>
              <a:t>and click </a:t>
            </a:r>
            <a:r xmlns:a="http://schemas.openxmlformats.org/drawingml/2006/main">
              <a:rPr lang="en" sz="2000" b="1" dirty="0"/>
              <a:t>Transpose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4177" y="6207687"/>
            <a:ext cx="9570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Column1 </a:t>
            </a:r>
            <a:r xmlns:a="http://schemas.openxmlformats.org/drawingml/2006/main">
              <a:rPr lang="en" sz="2000" dirty="0"/>
              <a:t>column </a:t>
            </a:r>
            <a:r xmlns:a="http://schemas.openxmlformats.org/drawingml/2006/main">
              <a:rPr lang="en" sz="2000" dirty="0"/>
              <a:t>, the values are </a:t>
            </a:r>
            <a:r xmlns:a="http://schemas.openxmlformats.org/drawingml/2006/main">
              <a:rPr lang="en" sz="2000" b="1" dirty="0" err="1"/>
              <a:t>Town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b="1" dirty="0"/>
              <a:t>Latitude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b="1" dirty="0"/>
              <a:t>Longitude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015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" y="1364562"/>
            <a:ext cx="8791661" cy="495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6275" y="1364563"/>
            <a:ext cx="446889" cy="2499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5206" y="1764535"/>
            <a:ext cx="1464418" cy="2911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Set the first row as column headers.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819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446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Delete unnecessary columns</a:t>
            </a:r>
            <a:endParaRPr xmlns:a="http://schemas.openxmlformats.org/drawingml/2006/main"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2" y="1379088"/>
            <a:ext cx="8354591" cy="45535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3167" y="1430038"/>
            <a:ext cx="7261966" cy="24019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8919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Replace the decimal separator "." with "," to prepare for the correct cast</a:t>
            </a:r>
            <a:endParaRPr xmlns:a="http://schemas.openxmlformats.org/drawingml/2006/main"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796" y="1402439"/>
            <a:ext cx="58657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 xmlns:a="http://schemas.openxmlformats.org/drawingml/2006/main">
              <a:rPr lang="en" altLang="en-US" dirty="0" err="1" smtClean="0">
                <a:latin typeface="Arial" panose="020B0604020202020204" pitchFamily="34" charset="0"/>
              </a:rPr>
              <a:t>Come on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 xmlns:a="http://schemas.openxmlformats.org/drawingml/2006/main"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by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xmlns:a="http://schemas.openxmlformats.org/drawingml/2006/main"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​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Decimal Number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2" y="2769532"/>
            <a:ext cx="6858957" cy="2886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0174" y="3313841"/>
            <a:ext cx="1023712" cy="22688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0173" y="3540721"/>
            <a:ext cx="1264343" cy="19938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724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The final result after converting column types should be</a:t>
            </a:r>
            <a:endParaRPr xmlns:a="http://schemas.openxmlformats.org/drawingml/2006/main"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" y="1485451"/>
            <a:ext cx="4887007" cy="438211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91356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2460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520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smtClean="0"/>
              <a:t>It is now possible to round values</a:t>
            </a:r>
            <a:endParaRPr xmlns:a="http://schemas.openxmlformats.org/drawingml/2006/main"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" y="1306286"/>
            <a:ext cx="8279765" cy="5086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30656" y="1306286"/>
            <a:ext cx="715022" cy="17875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7600" y="2324960"/>
            <a:ext cx="1112637" cy="18448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24" y="2983557"/>
            <a:ext cx="4610743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2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137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2025-03-04T10:06:11Z</dcterms:modified>
</cp:coreProperties>
</file>