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5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1185" y="2819476"/>
            <a:ext cx="2740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1185" y="2747252"/>
            <a:ext cx="2678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Check the Pivot result</a:t>
            </a:r>
            <a:endParaRPr xmlns:a="http://schemas.openxmlformats.org/drawingml/2006/main"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5" y="1401948"/>
            <a:ext cx="9759874" cy="15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6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8" y="1422675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Power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1259" y="904099"/>
            <a:ext cx="114698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Score.xlsx file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\Advanced Transformations folder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xmlns:a="http://schemas.openxmlformats.org/drawingml/2006/main"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7" y="2029480"/>
            <a:ext cx="988833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three columns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TestAScore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TestBScore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TestCScore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" y="1406172"/>
            <a:ext cx="7906853" cy="1295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4" y="3722577"/>
            <a:ext cx="9307224" cy="27816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259" y="3087607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</a:p>
        </p:txBody>
      </p:sp>
      <p:sp>
        <p:nvSpPr>
          <p:cNvPr id="7" name="Rectangle 6"/>
          <p:cNvSpPr/>
          <p:nvPr/>
        </p:nvSpPr>
        <p:spPr>
          <a:xfrm>
            <a:off x="1540042" y="3722577"/>
            <a:ext cx="763146" cy="24440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4889" y="4248865"/>
            <a:ext cx="2077787" cy="192505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6" y="1864481"/>
            <a:ext cx="6420746" cy="3362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result should look like the result below, you just need to change the name of the new column</a:t>
            </a:r>
          </a:p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attribute by</a:t>
            </a:r>
            <a:r xmlns:a="http://schemas.openxmlformats.org/drawingml/2006/main">
              <a:rPr lang="en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Score</a:t>
            </a:r>
            <a:r xmlns:a="http://schemas.openxmlformats.org/drawingml/2006/main">
              <a:rPr lang="en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</a:t>
            </a:r>
            <a:endParaRPr xmlns:a="http://schemas.openxmlformats.org/drawingml/2006/main"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2998" y="1973178"/>
            <a:ext cx="1520898" cy="325409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6" y="1449902"/>
            <a:ext cx="6373114" cy="3229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Now load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table</a:t>
            </a:r>
            <a:endParaRPr xmlns:a="http://schemas.openxmlformats.org/drawingml/2006/main"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2998" y="1449902"/>
            <a:ext cx="1520898" cy="325409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source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Power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Query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 editor</a:t>
            </a:r>
            <a:endParaRPr xmlns:a="http://schemas.openxmlformats.org/drawingml/2006/main"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6" y="1406411"/>
            <a:ext cx="7830643" cy="5048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687" y="1587407"/>
            <a:ext cx="785251" cy="26202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9769" y="2289822"/>
            <a:ext cx="928484" cy="23337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the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attribute column</a:t>
            </a:r>
            <a:endParaRPr xmlns:a="http://schemas.openxmlformats.org/drawingml/2006/main"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0" y="1401104"/>
            <a:ext cx="7690524" cy="43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Column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from the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Transform menu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6" y="1307112"/>
            <a:ext cx="7830643" cy="5048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5434" y="1587406"/>
            <a:ext cx="792127" cy="21389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765" y="2262320"/>
            <a:ext cx="859733" cy="23337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9" y="1307112"/>
            <a:ext cx="6601746" cy="26959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dirty="0" smtClean="0"/>
              <a:t>Pivot</a:t>
            </a:r>
            <a:endParaRPr xmlns:a="http://schemas.openxmlformats.org/drawingml/2006/main"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Score in the dialog box</a:t>
            </a:r>
            <a:endParaRPr xmlns:a="http://schemas.openxmlformats.org/drawingml/2006/main"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53" y="2994373"/>
            <a:ext cx="2215625" cy="20750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123</Words>
  <Application>Microsoft Office PowerPoint</Application>
  <PresentationFormat>Widescreen</PresentationFormat>
  <Paragraphs>31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2025-03-04T11:23:57Z</dcterms:modified>
</cp:coreProperties>
</file>