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9" r:id="rId4"/>
    <p:sldId id="270" r:id="rId5"/>
    <p:sldId id="271" r:id="rId6"/>
    <p:sldId id="27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18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5456" y="1831148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1601" y="177041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Invoke functions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 xmlns:a="http://schemas.openxmlformats.org/drawingml/2006/main">
              <a:rPr lang="en" sz="28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xmlns:a="http://schemas.openxmlformats.org/drawingml/2006/main"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68133" y="888697"/>
            <a:ext cx="747332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following data set and enter it directly.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56918"/>
              </p:ext>
            </p:extLst>
          </p:nvPr>
        </p:nvGraphicFramePr>
        <p:xfrm>
          <a:off x="629745" y="1643328"/>
          <a:ext cx="6592321" cy="1732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4003">
                  <a:extLst>
                    <a:ext uri="{9D8B030D-6E8A-4147-A177-3AD203B41FA5}">
                      <a16:colId xmlns:a16="http://schemas.microsoft.com/office/drawing/2014/main" val="370682353"/>
                    </a:ext>
                  </a:extLst>
                </a:gridCol>
                <a:gridCol w="2926991">
                  <a:extLst>
                    <a:ext uri="{9D8B030D-6E8A-4147-A177-3AD203B41FA5}">
                      <a16:colId xmlns:a16="http://schemas.microsoft.com/office/drawing/2014/main" val="3539795942"/>
                    </a:ext>
                  </a:extLst>
                </a:gridCol>
                <a:gridCol w="1951327">
                  <a:extLst>
                    <a:ext uri="{9D8B030D-6E8A-4147-A177-3AD203B41FA5}">
                      <a16:colId xmlns:a16="http://schemas.microsoft.com/office/drawing/2014/main" val="200701431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 dirty="0" err="1">
                          <a:effectLst/>
                        </a:rPr>
                        <a:t>SalesID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>
                          <a:effectLst/>
                        </a:rPr>
                        <a:t>Customer Name</a:t>
                      </a:r>
                      <a:endParaRPr xmlns:a="http://schemas.openxmlformats.org/drawingml/2006/main"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>
                          <a:effectLst/>
                        </a:rPr>
                        <a:t>Total Sales</a:t>
                      </a:r>
                      <a:endParaRPr xmlns:a="http://schemas.openxmlformats.org/drawingml/2006/main"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097309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1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 dirty="0" err="1">
                          <a:effectLst/>
                        </a:rPr>
                        <a:t>John </a:t>
                      </a:r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Doe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>
                          <a:effectLst/>
                        </a:rPr>
                        <a:t>1000</a:t>
                      </a:r>
                      <a:endParaRPr xmlns:a="http://schemas.openxmlformats.org/drawingml/2006/main"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73220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>
                          <a:effectLst/>
                        </a:rPr>
                        <a:t>2</a:t>
                      </a:r>
                      <a:endParaRPr xmlns:a="http://schemas.openxmlformats.org/drawingml/2006/main"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Jane Smith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2000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611031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>
                          <a:effectLst/>
                        </a:rPr>
                        <a:t>3</a:t>
                      </a:r>
                      <a:endParaRPr xmlns:a="http://schemas.openxmlformats.org/drawingml/2006/main" lang="en-U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l" fontAlgn="b"/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Bob Johnson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xmlns:a="http://schemas.openxmlformats.org/drawingml/2006/main" algn="r" fontAlgn="b"/>
                      <a:r xmlns:a="http://schemas.openxmlformats.org/drawingml/2006/main">
                        <a:rPr lang="en" sz="2800" u="none" strike="noStrike" dirty="0">
                          <a:effectLst/>
                        </a:rPr>
                        <a:t>1500</a:t>
                      </a:r>
                      <a:endParaRPr xmlns:a="http://schemas.openxmlformats.org/drawingml/2006/main"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10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xmlns:a="http://schemas.openxmlformats.org/drawingml/2006/main"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70466" y="903869"/>
            <a:ext cx="82851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Power Query,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New Source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Empty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Rename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query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right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panel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Editor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Home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Editor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Replace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code with:</a:t>
            </a:r>
          </a:p>
        </p:txBody>
      </p:sp>
      <p:sp>
        <p:nvSpPr>
          <p:cNvPr id="7" name="Rectangle 6"/>
          <p:cNvSpPr/>
          <p:nvPr/>
        </p:nvSpPr>
        <p:spPr>
          <a:xfrm>
            <a:off x="770466" y="2577237"/>
            <a:ext cx="35306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Total as number) as number =&gt;</a:t>
            </a: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let</a:t>
            </a: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0.15,</a:t>
            </a: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= Total *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TaxRate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   </a:t>
            </a:r>
            <a:r xmlns:a="http://schemas.openxmlformats.org/drawingml/2006/main">
              <a:rPr lang="en" dirty="0" err="1">
                <a:latin typeface="Segoe UI" panose="020B0502040204020203" pitchFamily="34" charset="0"/>
                <a:cs typeface="Segoe UI" panose="020B0502040204020203" pitchFamily="34" charset="0"/>
              </a:rPr>
              <a:t>TaxAmount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xmlns:a="http://schemas.openxmlformats.org/drawingml/2006/main"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03" y="967084"/>
            <a:ext cx="9802593" cy="3315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37632" y="4804601"/>
            <a:ext cx="9541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>
              <a:buFont typeface="+mj-lt"/>
              <a:buAutoNum type="arabicPeriod" startAt="5"/>
            </a:pP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This function takes a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Total Sales value and applies a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15%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tax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889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xmlns:a="http://schemas.openxmlformats.org/drawingml/2006/main"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3332" y="872404"/>
            <a:ext cx="89026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lang="en" alt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Select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table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containing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SalesID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Customer Name, Total Sales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dialog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box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personalized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Give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name, for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Sales Tax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xmlns:a="http://schemas.openxmlformats.org/drawingml/2006/main"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function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CalculateTax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pass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column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Total Sales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 argument: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0488" y="2971031"/>
            <a:ext cx="3067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= </a:t>
            </a:r>
            <a:r xmlns:a="http://schemas.openxmlformats.org/drawingml/2006/main">
              <a:rPr lang="en" sz="2000" dirty="0" err="1"/>
              <a:t>CalculateTax </a:t>
            </a:r>
            <a:r xmlns:a="http://schemas.openxmlformats.org/drawingml/2006/main">
              <a:rPr lang="en" sz="2000" dirty="0"/>
              <a:t>([Total Sales])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23332" y="3509640"/>
            <a:ext cx="61863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</a:t>
            </a:r>
            <a:r xmlns:a="http://schemas.openxmlformats.org/drawingml/2006/main"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xmlns:a="http://schemas.openxmlformats.org/drawingml/2006/main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lang="en" altLang="en-US" dirty="0" smtClean="0">
                <a:latin typeface="Arial" panose="020B0604020202020204" pitchFamily="34" charset="0"/>
              </a:rPr>
              <a:t>7.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tax </a:t>
            </a:r>
            <a:r xmlns:a="http://schemas.openxmlformats.org/drawingml/2006/main">
              <a:rPr kumimoji="0" lang="en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initial total:</a:t>
            </a:r>
          </a:p>
        </p:txBody>
      </p:sp>
      <p:sp>
        <p:nvSpPr>
          <p:cNvPr id="7" name="Rectangle 6"/>
          <p:cNvSpPr/>
          <p:nvPr/>
        </p:nvSpPr>
        <p:spPr>
          <a:xfrm>
            <a:off x="830488" y="4379637"/>
            <a:ext cx="29447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= [Total Sales] + [Sales Tax]</a:t>
            </a:r>
          </a:p>
        </p:txBody>
      </p:sp>
      <p:sp>
        <p:nvSpPr>
          <p:cNvPr id="8" name="Rectangle 7"/>
          <p:cNvSpPr/>
          <p:nvPr/>
        </p:nvSpPr>
        <p:spPr>
          <a:xfrm>
            <a:off x="423332" y="5003413"/>
            <a:ext cx="1949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8.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Click 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OK </a:t>
            </a:r>
            <a:r xmlns:a="http://schemas.openxmlformats.org/drawingml/2006/main"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476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4" y="281882"/>
            <a:ext cx="3994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Invoke </a:t>
            </a:r>
            <a:r xmlns:a="http://schemas.openxmlformats.org/drawingml/2006/main">
              <a:rPr lang="en" sz="2800" dirty="0" smtClean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endParaRPr xmlns:a="http://schemas.openxmlformats.org/drawingml/2006/main" lang="fr-F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262069"/>
              </p:ext>
            </p:extLst>
          </p:nvPr>
        </p:nvGraphicFramePr>
        <p:xfrm>
          <a:off x="446617" y="1598877"/>
          <a:ext cx="9391650" cy="1488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93883">
                  <a:extLst>
                    <a:ext uri="{9D8B030D-6E8A-4147-A177-3AD203B41FA5}">
                      <a16:colId xmlns:a16="http://schemas.microsoft.com/office/drawing/2014/main" val="3643193735"/>
                    </a:ext>
                  </a:extLst>
                </a:gridCol>
                <a:gridCol w="2721862">
                  <a:extLst>
                    <a:ext uri="{9D8B030D-6E8A-4147-A177-3AD203B41FA5}">
                      <a16:colId xmlns:a16="http://schemas.microsoft.com/office/drawing/2014/main" val="3588608991"/>
                    </a:ext>
                  </a:extLst>
                </a:gridCol>
                <a:gridCol w="1814575">
                  <a:extLst>
                    <a:ext uri="{9D8B030D-6E8A-4147-A177-3AD203B41FA5}">
                      <a16:colId xmlns:a16="http://schemas.microsoft.com/office/drawing/2014/main" val="1399741455"/>
                    </a:ext>
                  </a:extLst>
                </a:gridCol>
                <a:gridCol w="1177021">
                  <a:extLst>
                    <a:ext uri="{9D8B030D-6E8A-4147-A177-3AD203B41FA5}">
                      <a16:colId xmlns:a16="http://schemas.microsoft.com/office/drawing/2014/main" val="3815301254"/>
                    </a:ext>
                  </a:extLst>
                </a:gridCol>
                <a:gridCol w="2084309">
                  <a:extLst>
                    <a:ext uri="{9D8B030D-6E8A-4147-A177-3AD203B41FA5}">
                      <a16:colId xmlns:a16="http://schemas.microsoft.com/office/drawing/2014/main" val="2867593651"/>
                    </a:ext>
                  </a:extLst>
                </a:gridCol>
              </a:tblGrid>
              <a:tr h="273050"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SalesID</a:t>
                      </a:r>
                      <a:endParaRPr xmlns:a="http://schemas.openxmlformats.org/drawingml/2006/main"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Customer Name</a:t>
                      </a:r>
                      <a:endParaRPr xmlns:a="http://schemas.openxmlformats.org/drawingml/2006/main"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Total Sales</a:t>
                      </a:r>
                      <a:endParaRPr xmlns:a="http://schemas.openxmlformats.org/drawingml/2006/main"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Sales Tax</a:t>
                      </a:r>
                      <a:endParaRPr xmlns:a="http://schemas.openxmlformats.org/drawingml/2006/main"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Total with Tax</a:t>
                      </a:r>
                      <a:endParaRPr xmlns:a="http://schemas.openxmlformats.org/drawingml/2006/main"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4445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1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John Doe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1000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150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1150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056769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2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Jane Smith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2000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300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2300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433855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3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Bob Johnson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1500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>
                          <a:effectLst/>
                        </a:rPr>
                        <a:t>225</a:t>
                      </a:r>
                      <a:endParaRPr xmlns:a="http://schemas.openxmlformats.org/drawingml/2006/main"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xmlns:a="http://schemas.openxmlformats.org/drawingml/2006/main" algn="ctr" fontAlgn="ctr"/>
                      <a:r xmlns:a="http://schemas.openxmlformats.org/drawingml/2006/main">
                        <a:rPr lang="en" sz="2400" u="none" strike="noStrike" dirty="0">
                          <a:effectLst/>
                        </a:rPr>
                        <a:t>1725</a:t>
                      </a:r>
                      <a:endParaRPr xmlns:a="http://schemas.openxmlformats.org/drawingml/2006/main"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9931539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46617" y="1017323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expected result</a:t>
            </a:r>
            <a:endParaRPr xmlns:a="http://schemas.openxmlformats.org/drawingml/2006/main"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83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84981" y="248556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14739" y="241036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256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20</cp:revision>
  <dcterms:created xsi:type="dcterms:W3CDTF">2024-12-26T12:00:01Z</dcterms:created>
  <dcterms:modified xsi:type="dcterms:W3CDTF">2025-03-04T08:52:09Z</dcterms:modified>
</cp:coreProperties>
</file>