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342" y="115027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Date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model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12" y="1080654"/>
            <a:ext cx="919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Date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the model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767" y="738896"/>
            <a:ext cx="1069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/>
              <a:t>This </a:t>
            </a:r>
            <a:r xmlns:a="http://schemas.openxmlformats.org/drawingml/2006/main">
              <a:rPr lang="en" sz="2000" dirty="0" smtClean="0"/>
              <a:t>workshop uses the </a:t>
            </a:r>
            <a:r xmlns:a="http://schemas.openxmlformats.org/drawingml/2006/main">
              <a:rPr lang="en" sz="2000" b="1" dirty="0"/>
              <a:t>Sales.xlsx </a:t>
            </a:r>
            <a:r xmlns:a="http://schemas.openxmlformats.org/drawingml/2006/main">
              <a:rPr lang="en" sz="2000" dirty="0"/>
              <a:t>file </a:t>
            </a:r>
            <a:r xmlns:a="http://schemas.openxmlformats.org/drawingml/2006/main">
              <a:rPr lang="en" sz="2000" dirty="0"/>
              <a:t>located in the </a:t>
            </a:r>
            <a:r xmlns:a="http://schemas.openxmlformats.org/drawingml/2006/main">
              <a:rPr lang="en" sz="2000" b="1" dirty="0" err="1" smtClean="0"/>
              <a:t>Resources </a:t>
            </a:r>
            <a:r xmlns:a="http://schemas.openxmlformats.org/drawingml/2006/main">
              <a:rPr lang="en" sz="2000" b="1" dirty="0" smtClean="0"/>
              <a:t>\Excel Sources folder</a:t>
            </a:r>
            <a:endParaRPr xmlns:a="http://schemas.openxmlformats.org/drawingml/2006/main"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63766" y="1232520"/>
            <a:ext cx="882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Select some dimensions as well as the </a:t>
            </a:r>
            <a:r xmlns:a="http://schemas.openxmlformats.org/drawingml/2006/main">
              <a:rPr lang="en" sz="2000" b="1" dirty="0"/>
              <a:t>"Fact Sales" table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759" y="913645"/>
            <a:ext cx="40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/>
              <a:t>Generate a "Date" dimension table.</a:t>
            </a:r>
            <a:endParaRPr xmlns:a="http://schemas.openxmlformats.org/drawingml/2006/main"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929" y="1369211"/>
            <a:ext cx="10124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Date =</a:t>
            </a:r>
          </a:p>
          <a:p>
            <a:r xmlns:a="http://schemas.openxmlformats.org/drawingml/2006/main"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 xmlns:a="http://schemas.openxmlformats.org/drawingml/2006/main"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2018,1,1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)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​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</a:p>
          <a:p>
            <a:r xmlns:a="http://schemas.openxmlformats.org/drawingml/2006/main"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 xmlns:a="http://schemas.openxmlformats.org/drawingml/2006/main"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2021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31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xmlns:a="http://schemas.openxmlformats.org/drawingml/2006/main"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ADDCOLUMNS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CALENDAR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“Calendar Year”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“CY”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“YYYY”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Name"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"MMMM"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"MM"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 xmlns:a="http://schemas.openxmlformats.org/drawingml/2006/main"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"Date Key"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 xmlns:a="http://schemas.openxmlformats.org/drawingml/2006/main"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173594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dirty="0"/>
              <a:t>Switch to Model </a:t>
            </a:r>
            <a:r xmlns:a="http://schemas.openxmlformats.org/drawingml/2006/main">
              <a:rPr lang="en" sz="2000" b="1" dirty="0"/>
              <a:t>View </a:t>
            </a:r>
            <a:r xmlns:a="http://schemas.openxmlformats.org/drawingml/2006/main">
              <a:rPr lang="en" sz="2000" b="1" i="1" dirty="0" err="1" smtClean="0"/>
              <a:t>and </a:t>
            </a:r>
            <a:r xmlns:a="http://schemas.openxmlformats.org/drawingml/2006/main">
              <a:rPr lang="en" sz="2000" b="1" dirty="0" smtClean="0"/>
              <a:t>drag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dirty="0"/>
              <a:t>drop </a:t>
            </a:r>
            <a:endParaRPr xmlns:a="http://schemas.openxmlformats.org/drawingml/2006/main" lang="en-US" sz="20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  <a:r xmlns:a="http://schemas.openxmlformats.org/drawingml/2006/main">
              <a:rPr lang="en" sz="2000" dirty="0"/>
              <a:t>DimDate </a:t>
            </a:r>
            <a:r xmlns:a="http://schemas.openxmlformats.org/drawingml/2006/main">
              <a:rPr lang="en" sz="2000" b="1" dirty="0" err="1"/>
              <a:t>[ </a:t>
            </a:r>
            <a:r xmlns:a="http://schemas.openxmlformats.org/drawingml/2006/main">
              <a:rPr lang="en" sz="2000" b="1" dirty="0"/>
              <a:t>DateKey </a:t>
            </a:r>
            <a:r xmlns:a="http://schemas.openxmlformats.org/drawingml/2006/main">
              <a:rPr lang="en" sz="2000" b="1" dirty="0" err="1"/>
              <a:t>] </a:t>
            </a:r>
            <a:r xmlns:a="http://schemas.openxmlformats.org/drawingml/2006/main">
              <a:rPr lang="en" sz="2000" b="1" i="1" dirty="0"/>
              <a:t>to </a:t>
            </a:r>
            <a:r xmlns:a="http://schemas.openxmlformats.org/drawingml/2006/main">
              <a:rPr lang="en" sz="2000" dirty="0"/>
              <a:t>FactSales </a:t>
            </a:r>
            <a:r xmlns:a="http://schemas.openxmlformats.org/drawingml/2006/main">
              <a:rPr lang="en" sz="2000" b="1" dirty="0"/>
              <a:t>[ </a:t>
            </a:r>
            <a:r xmlns:a="http://schemas.openxmlformats.org/drawingml/2006/main">
              <a:rPr lang="en" sz="2000" b="1" dirty="0" err="1"/>
              <a:t>DateKey </a:t>
            </a:r>
            <a:r xmlns:a="http://schemas.openxmlformats.org/drawingml/2006/main">
              <a:rPr lang="en" sz="2000" b="1" dirty="0"/>
              <a:t>] </a:t>
            </a:r>
            <a:r xmlns:a="http://schemas.openxmlformats.org/drawingml/2006/main">
              <a:rPr lang="en" sz="2000" b="1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2025-03-04T14:19:22Z</dcterms:modified>
</cp:coreProperties>
</file>