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74214" y="2140303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8587" y="207957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organize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diagrams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49" y="826946"/>
            <a:ext cx="10225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Restructure </a:t>
            </a:r>
            <a:r xmlns:a="http://schemas.openxmlformats.org/drawingml/2006/main">
              <a:rPr lang="en" sz="2000" b="1" dirty="0"/>
              <a:t>DimCustomer2 </a:t>
            </a:r>
            <a:r xmlns:a="http://schemas.openxmlformats.org/drawingml/2006/main">
              <a:rPr lang="en" sz="2000" dirty="0"/>
              <a:t>in the same way as the other dimensions.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3458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0" y="1506421"/>
            <a:ext cx="800211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94" y="798871"/>
            <a:ext cx="1010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Restructure </a:t>
            </a:r>
            <a:r xmlns:a="http://schemas.openxmlformats.org/drawingml/2006/main">
              <a:rPr lang="en" sz="2000" b="1" dirty="0"/>
              <a:t>DimCustomer2 </a:t>
            </a:r>
            <a:r xmlns:a="http://schemas.openxmlformats.org/drawingml/2006/main">
              <a:rPr lang="en" sz="2000" dirty="0"/>
              <a:t>in the same way as the previous dimensions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6060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Delete relationships if they exist</a:t>
            </a:r>
            <a:endParaRPr xmlns:a="http://schemas.openxmlformats.org/drawingml/2006/main"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1" y="1629419"/>
            <a:ext cx="5405423" cy="450451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 rot="18911404">
            <a:off x="4935177" y="3120365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628828" y="375288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 rot="18911404">
            <a:off x="3364042" y="3258216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" y="1830733"/>
            <a:ext cx="9964541" cy="308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603" y="811163"/>
            <a:ext cx="10705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let's establish a new connection between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dragging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 </a:t>
            </a:r>
            <a:r xmlns:a="http://schemas.openxmlformats.org/drawingml/2006/main">
              <a:rPr kumimoji="0" lang="en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is the Kimball star schema.</a:t>
            </a:r>
          </a:p>
        </p:txBody>
      </p:sp>
    </p:spTree>
    <p:extLst>
      <p:ext uri="{BB962C8B-B14F-4D97-AF65-F5344CB8AC3E}">
        <p14:creationId xmlns:p14="http://schemas.microsoft.com/office/powerpoint/2010/main" val="23842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3" y="2261936"/>
            <a:ext cx="3320506" cy="3203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67" y="2261936"/>
            <a:ext cx="2485352" cy="3199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5149" y="3444469"/>
            <a:ext cx="639392" cy="561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757" y="716867"/>
            <a:ext cx="9357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This lab uses the </a:t>
            </a:r>
            <a:r xmlns:a="http://schemas.openxmlformats.org/drawingml/2006/main">
              <a:rPr lang="en" sz="2000" b="1" dirty="0"/>
              <a:t>lab2.xlsx file </a:t>
            </a:r>
            <a:r xmlns:a="http://schemas.openxmlformats.org/drawingml/2006/main">
              <a:rPr lang="en" sz="2000" dirty="0"/>
              <a:t>in the </a:t>
            </a:r>
            <a:r xmlns:a="http://schemas.openxmlformats.org/drawingml/2006/main">
              <a:rPr lang="en" sz="2000" b="1" dirty="0"/>
              <a:t>Sales Model template</a:t>
            </a:r>
            <a:endParaRPr xmlns:a="http://schemas.openxmlformats.org/drawingml/2006/main"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46050" y="1192531"/>
            <a:ext cx="1131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Objective: Transform the </a:t>
            </a:r>
            <a:r xmlns:a="http://schemas.openxmlformats.org/drawingml/2006/main">
              <a:rPr lang="en" sz="2000" b="1" dirty="0" err="1"/>
              <a:t>Inmon </a:t>
            </a:r>
            <a:r xmlns:a="http://schemas.openxmlformats.org/drawingml/2006/main">
              <a:rPr lang="en" sz="2000" dirty="0"/>
              <a:t>model schema </a:t>
            </a:r>
            <a:r xmlns:a="http://schemas.openxmlformats.org/drawingml/2006/main">
              <a:rPr lang="en" sz="2000" b="1" dirty="0"/>
              <a:t>(snowflake schema)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Kimball (star schema)</a:t>
            </a:r>
            <a:endParaRPr xmlns:a="http://schemas.openxmlformats.org/drawingml/2006/main"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20" y="815143"/>
            <a:ext cx="48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Load </a:t>
            </a:r>
            <a:r xmlns:a="http://schemas.openxmlformats.org/drawingml/2006/main">
              <a:rPr lang="en" sz="2000" dirty="0"/>
              <a:t>the data into Power BI Desktop.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4180" y="1350172"/>
            <a:ext cx="11396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Implement </a:t>
            </a:r>
            <a:r xmlns:a="http://schemas.openxmlformats.org/drawingml/2006/main">
              <a:rPr lang="en" sz="2000" dirty="0"/>
              <a:t>the star schema </a:t>
            </a:r>
            <a:r xmlns:a="http://schemas.openxmlformats.org/drawingml/2006/main">
              <a:rPr lang="en" sz="2000" b="1" dirty="0"/>
              <a:t>(Kimball </a:t>
            </a:r>
            <a:r xmlns:a="http://schemas.openxmlformats.org/drawingml/2006/main">
              <a:rPr lang="en" sz="2000" b="1" dirty="0" err="1"/>
              <a:t>Approach </a:t>
            </a:r>
            <a:r xmlns:a="http://schemas.openxmlformats.org/drawingml/2006/main">
              <a:rPr lang="en" sz="2000" b="1" dirty="0"/>
              <a:t>) </a:t>
            </a:r>
            <a:r xmlns:a="http://schemas.openxmlformats.org/drawingml/2006/main">
              <a:rPr lang="en" sz="2000" dirty="0"/>
              <a:t>ensuring that </a:t>
            </a:r>
            <a:r xmlns:a="http://schemas.openxmlformats.org/drawingml/2006/main">
              <a:rPr lang="en" sz="2000" b="1" dirty="0"/>
              <a:t>FactSales </a:t>
            </a:r>
            <a:r xmlns:a="http://schemas.openxmlformats.org/drawingml/2006/main">
              <a:rPr lang="en" sz="2000" dirty="0"/>
              <a:t>is</a:t>
            </a:r>
            <a:endParaRPr xmlns:a="http://schemas.openxmlformats.org/drawingml/2006/main" lang="fr-FR" sz="2000" dirty="0" smtClean="0"/>
          </a:p>
          <a:p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dirty="0" smtClean="0"/>
              <a:t>directly connected to</a:t>
            </a:r>
          </a:p>
          <a:p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 smtClean="0"/>
              <a:t>DimProduct</a:t>
            </a:r>
            <a:endParaRPr xmlns:a="http://schemas.openxmlformats.org/drawingml/2006/main" lang="fr-FR" sz="2000" dirty="0"/>
          </a:p>
          <a:p>
            <a:r xmlns:a="http://schemas.openxmlformats.org/drawingml/2006/main">
              <a:rPr lang="en" sz="2000" b="1" dirty="0" smtClean="0"/>
              <a:t> </a:t>
            </a:r>
            <a:r xmlns:a="http://schemas.openxmlformats.org/drawingml/2006/main">
              <a:rPr lang="en" sz="2000" b="1" dirty="0" err="1" smtClean="0"/>
              <a:t>DimCustomer</a:t>
            </a:r>
            <a:endParaRPr xmlns:a="http://schemas.openxmlformats.org/drawingml/2006/main" lang="fr-FR" sz="2000" dirty="0"/>
          </a:p>
          <a:p>
            <a:r xmlns:a="http://schemas.openxmlformats.org/drawingml/2006/main">
              <a:rPr lang="en" sz="2000" b="1" dirty="0" smtClean="0"/>
              <a:t> </a:t>
            </a:r>
            <a:r xmlns:a="http://schemas.openxmlformats.org/drawingml/2006/main">
              <a:rPr lang="en" sz="2000" b="1" dirty="0" err="1" smtClean="0"/>
              <a:t>DimDate</a:t>
            </a:r>
            <a:endParaRPr xmlns:a="http://schemas.openxmlformats.org/drawingml/2006/main"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43920" y="325021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De-normalize </a:t>
            </a:r>
            <a:r xmlns:a="http://schemas.openxmlformats.org/drawingml/2006/main">
              <a:rPr lang="en" sz="2000" dirty="0"/>
              <a:t>all dimension tables (eg.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must include </a:t>
            </a:r>
            <a:r xmlns:a="http://schemas.openxmlformats.org/drawingml/2006/main">
              <a:rPr lang="en" sz="2000" b="1" dirty="0" err="1"/>
              <a:t>DimCategory </a:t>
            </a:r>
            <a:r xmlns:a="http://schemas.openxmlformats.org/drawingml/2006/main">
              <a:rPr lang="en" sz="2000" dirty="0"/>
              <a:t>).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1325609"/>
            <a:ext cx="9516923" cy="269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47" y="2784451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847" y="3402210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5961" y="1782436"/>
            <a:ext cx="454280" cy="6857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77735" y="2846327"/>
            <a:ext cx="1333158" cy="18563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758" y="79442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De-normalize </a:t>
            </a:r>
            <a:r xmlns:a="http://schemas.openxmlformats.org/drawingml/2006/main">
              <a:rPr lang="en" sz="2000" dirty="0"/>
              <a:t>all dimension tables (eg.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must include </a:t>
            </a:r>
            <a:r xmlns:a="http://schemas.openxmlformats.org/drawingml/2006/main">
              <a:rPr lang="en" sz="2000" b="1" dirty="0" err="1"/>
              <a:t>DimCategory </a:t>
            </a:r>
            <a:r xmlns:a="http://schemas.openxmlformats.org/drawingml/2006/main">
              <a:rPr lang="en" sz="2000" dirty="0"/>
              <a:t>).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160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3" y="1499544"/>
            <a:ext cx="5156366" cy="47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20941" y="2502567"/>
            <a:ext cx="785434" cy="33000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55" y="3933752"/>
            <a:ext cx="557407" cy="48699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785503"/>
            <a:ext cx="1095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Select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b="1" dirty="0" err="1"/>
              <a:t>CategoryName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dirty="0"/>
              <a:t>from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/>
              <a:t>DimCategory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b="1" dirty="0" err="1"/>
              <a:t>CategoryColumn </a:t>
            </a:r>
            <a:r xmlns:a="http://schemas.openxmlformats.org/drawingml/2006/main">
              <a:rPr lang="en" sz="2000" b="1" dirty="0"/>
              <a:t>" </a:t>
            </a:r>
            <a:r xmlns:a="http://schemas.openxmlformats.org/drawingml/2006/main">
              <a:rPr lang="en" sz="2000" dirty="0"/>
              <a:t>since</a:t>
            </a:r>
            <a:r xmlns:a="http://schemas.openxmlformats.org/drawingml/2006/main">
              <a:rPr lang="en" sz="2000" b="1" dirty="0"/>
              <a:t> </a:t>
            </a:r>
            <a:r xmlns:a="http://schemas.openxmlformats.org/drawingml/2006/main">
              <a:rPr lang="en" sz="2000" b="1" dirty="0" err="1"/>
              <a:t>DimProduct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5270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" y="1323046"/>
            <a:ext cx="10974332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065" y="761395"/>
            <a:ext cx="11127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Create, clean, and reformat a new </a:t>
            </a:r>
            <a:r xmlns:a="http://schemas.openxmlformats.org/drawingml/2006/main">
              <a:rPr lang="en" sz="2000" b="1" dirty="0"/>
              <a:t>DimProduct2 table </a:t>
            </a:r>
            <a:r xmlns:a="http://schemas.openxmlformats.org/drawingml/2006/main">
              <a:rPr lang="en" sz="2000" dirty="0"/>
              <a:t>in </a:t>
            </a:r>
            <a:r xmlns:a="http://schemas.openxmlformats.org/drawingml/2006/main">
              <a:rPr lang="en" sz="2000" b="1" dirty="0"/>
              <a:t>Power </a:t>
            </a:r>
            <a:r xmlns:a="http://schemas.openxmlformats.org/drawingml/2006/main">
              <a:rPr lang="en" sz="2000" b="1" dirty="0" err="1"/>
              <a:t>Query </a:t>
            </a:r>
            <a:r xmlns:a="http://schemas.openxmlformats.org/drawingml/2006/main">
              <a:rPr lang="en" sz="2000" b="1" dirty="0"/>
              <a:t>Editor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5281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5" y="1258913"/>
            <a:ext cx="4223993" cy="496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lus 5"/>
          <p:cNvSpPr/>
          <p:nvPr/>
        </p:nvSpPr>
        <p:spPr>
          <a:xfrm rot="18911404">
            <a:off x="4125113" y="303883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491323" y="3120364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66" y="783017"/>
            <a:ext cx="558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Delete existing relationships, if they exist.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509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58772" y="3886632"/>
            <a:ext cx="4784642" cy="221402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7" y="768271"/>
            <a:ext cx="11041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Establish the relationship between </a:t>
            </a:r>
            <a:r xmlns:a="http://schemas.openxmlformats.org/drawingml/2006/main">
              <a:rPr lang="en" sz="2000" b="1" dirty="0"/>
              <a:t>DimProduct2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FactSales </a:t>
            </a:r>
            <a:r xmlns:a="http://schemas.openxmlformats.org/drawingml/2006/main">
              <a:rPr lang="en" sz="2000" dirty="0"/>
              <a:t>by dragging </a:t>
            </a:r>
            <a:r xmlns:a="http://schemas.openxmlformats.org/drawingml/2006/main">
              <a:rPr lang="en" sz="2000" b="1" dirty="0" err="1"/>
              <a:t>ProductID </a:t>
            </a:r>
            <a:r xmlns:a="http://schemas.openxmlformats.org/drawingml/2006/main">
              <a:rPr lang="en" sz="2000" dirty="0"/>
              <a:t>from </a:t>
            </a:r>
            <a:r xmlns:a="http://schemas.openxmlformats.org/drawingml/2006/main">
              <a:rPr lang="en" sz="2000" b="1" dirty="0"/>
              <a:t>FactSales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DimProduct2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824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and organize diagrams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8" y="782022"/>
            <a:ext cx="10209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err="1" smtClean="0"/>
              <a:t>Merge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b="1" dirty="0" err="1"/>
              <a:t>DimCustomer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 err="1"/>
              <a:t>DimCountry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dirty="0" err="1"/>
              <a:t>generate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DimCustomer2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276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27</cp:revision>
  <dcterms:created xsi:type="dcterms:W3CDTF">2024-12-26T12:00:01Z</dcterms:created>
  <dcterms:modified xsi:type="dcterms:W3CDTF">2025-03-05T08:15:04Z</dcterms:modified>
</cp:coreProperties>
</file>