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965" y="2408435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 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359" y="2333954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 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 smtClean="0"/>
              <a:t>This lab uses the </a:t>
            </a:r>
            <a:r xmlns:a="http://schemas.openxmlformats.org/drawingml/2006/main">
              <a:rPr lang="en" sz="2000" b="1" dirty="0"/>
              <a:t>lab4.xlsx </a:t>
            </a:r>
            <a:r xmlns:a="http://schemas.openxmlformats.org/drawingml/2006/main">
              <a:rPr lang="en" sz="2000" dirty="0"/>
              <a:t>file </a:t>
            </a:r>
            <a:r xmlns:a="http://schemas.openxmlformats.org/drawingml/2006/main">
              <a:rPr lang="en" sz="2000" dirty="0"/>
              <a:t>in the </a:t>
            </a:r>
            <a:r xmlns:a="http://schemas.openxmlformats.org/drawingml/2006/main">
              <a:rPr lang="en" sz="2000" b="1" dirty="0"/>
              <a:t>Sales template</a:t>
            </a:r>
            <a:endParaRPr xmlns:a="http://schemas.openxmlformats.org/drawingml/2006/main"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85" y="14251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sz="2000" b="1" dirty="0"/>
              <a:t>Create the relationships </a:t>
            </a:r>
            <a:r xmlns:a="http://schemas.openxmlformats.org/drawingml/2006/main">
              <a:rPr lang="en" sz="2000" dirty="0"/>
              <a:t>between the tables </a:t>
            </a:r>
            <a:r xmlns:a="http://schemas.openxmlformats.org/drawingml/2006/main">
              <a:rPr lang="en" sz="2000" dirty="0" smtClean="0"/>
              <a:t>:</a:t>
            </a:r>
            <a:endParaRPr xmlns:a="http://schemas.openxmlformats.org/drawingml/2006/main" lang="fr-FR" sz="2000" dirty="0"/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b="1" dirty="0"/>
              <a:t>FactSales →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(via </a:t>
            </a:r>
            <a:r xmlns:a="http://schemas.openxmlformats.org/drawingml/2006/main">
              <a:rPr lang="en" sz="2000" b="1" dirty="0" err="1"/>
              <a:t>ProductID </a:t>
            </a:r>
            <a:r xmlns:a="http://schemas.openxmlformats.org/drawingml/2006/main">
              <a:rPr lang="en" sz="2000" dirty="0"/>
              <a:t>).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b="1" dirty="0"/>
              <a:t>FactSales → </a:t>
            </a:r>
            <a:r xmlns:a="http://schemas.openxmlformats.org/drawingml/2006/main">
              <a:rPr lang="en" sz="2000" b="1" dirty="0" err="1"/>
              <a:t>DimSupplier </a:t>
            </a:r>
            <a:r xmlns:a="http://schemas.openxmlformats.org/drawingml/2006/main">
              <a:rPr lang="en" sz="2000" dirty="0"/>
              <a:t>(via </a:t>
            </a:r>
            <a:r xmlns:a="http://schemas.openxmlformats.org/drawingml/2006/main">
              <a:rPr lang="en" sz="2000" b="1" dirty="0" err="1"/>
              <a:t>SupplierID </a:t>
            </a:r>
            <a:r xmlns:a="http://schemas.openxmlformats.org/drawingml/2006/main">
              <a:rPr lang="e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5" y="1916563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Represent data with a Tableau visual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805" y="799820"/>
            <a:ext cx="1051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b="1" dirty="0"/>
              <a:t>Issue </a:t>
            </a:r>
            <a:r xmlns:a="http://schemas.openxmlformats.org/drawingml/2006/main">
              <a:rPr lang="en" dirty="0"/>
              <a:t>:</a:t>
            </a: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en" dirty="0"/>
              <a:t>Products </a:t>
            </a:r>
            <a:r xmlns:a="http://schemas.openxmlformats.org/drawingml/2006/main">
              <a:rPr lang="en" b="1" dirty="0"/>
              <a:t>without sales </a:t>
            </a:r>
            <a:r xmlns:a="http://schemas.openxmlformats.org/drawingml/2006/main">
              <a:rPr lang="en" dirty="0"/>
              <a:t>(e.g. new products) and </a:t>
            </a:r>
            <a:r xmlns:a="http://schemas.openxmlformats.org/drawingml/2006/main">
              <a:rPr lang="en" b="1" dirty="0"/>
              <a:t>suppliers </a:t>
            </a:r>
            <a:r xmlns:a="http://schemas.openxmlformats.org/drawingml/2006/main">
              <a:rPr lang="en" dirty="0"/>
              <a:t>supplying products not yet sold </a:t>
            </a:r>
            <a:r xmlns:a="http://schemas.openxmlformats.org/drawingml/2006/main">
              <a:rPr lang="en" b="1" dirty="0"/>
              <a:t>are not represented </a:t>
            </a:r>
            <a:r xmlns:a="http://schemas.openxmlformats.org/drawingml/2006/main">
              <a:rPr lang="en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927" y="2443521"/>
            <a:ext cx="732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the missing information: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No data for </a:t>
            </a:r>
            <a:r xmlns:a="http://schemas.openxmlformats.org/drawingml/2006/main">
              <a:rPr lang="en" sz="2000" b="1" dirty="0"/>
              <a:t>Monitor (Product 103) </a:t>
            </a:r>
            <a:r xmlns:a="http://schemas.openxmlformats.org/drawingml/2006/main">
              <a:rPr lang="en" sz="2000" dirty="0"/>
              <a:t>or </a:t>
            </a:r>
            <a:r xmlns:a="http://schemas.openxmlformats.org/drawingml/2006/main">
              <a:rPr lang="en" sz="2000" b="1" dirty="0"/>
              <a:t>Keyboard (Product 104) </a:t>
            </a:r>
            <a:r xmlns:a="http://schemas.openxmlformats.org/drawingml/2006/main">
              <a:rPr lang="en" sz="2000" dirty="0"/>
              <a:t>.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b="1" dirty="0"/>
              <a:t>Supplier C </a:t>
            </a:r>
            <a:r xmlns:a="http://schemas.openxmlformats.org/drawingml/2006/main">
              <a:rPr lang="en" sz="2000" dirty="0"/>
              <a:t>does not appear because he has </a:t>
            </a:r>
            <a:r xmlns:a="http://schemas.openxmlformats.org/drawingml/2006/main">
              <a:rPr lang="en" sz="2000" b="1" dirty="0"/>
              <a:t>no sales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8758" y="796767"/>
            <a:ext cx="490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Now add the </a:t>
            </a:r>
            <a:r xmlns:a="http://schemas.openxmlformats.org/drawingml/2006/main">
              <a:rPr lang="en" sz="2000" b="1" dirty="0" err="1"/>
              <a:t>ProductSupplier table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844894"/>
            <a:ext cx="5262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Add a new measure to the </a:t>
            </a:r>
            <a:r xmlns:a="http://schemas.openxmlformats.org/drawingml/2006/main">
              <a:rPr lang="en" sz="2000" b="1" dirty="0"/>
              <a:t>FactSales table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95506" y="1602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ProductSupplier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3165BB"/>
                </a:solidFill>
                <a:latin typeface="Consolas" panose="020B0609020204030204" pitchFamily="49" charset="0"/>
              </a:rPr>
              <a:t>COALESCE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0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57235"/>
            <a:ext cx="11065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 metric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calculates the sum of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traversing the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table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75" y="1433100"/>
            <a:ext cx="994548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36" y="871848"/>
            <a:ext cx="8593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Decomposition of the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SUMX(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 iterates through each row of the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each provider, it evaluates the expression provided as the second argument.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5636" y="2515556"/>
            <a:ext cx="10622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CALCULATE(SUM(FactSales[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]))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calculates the total sales.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applies the filter context to ensure that only related sales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the supplier</a:t>
            </a:r>
            <a:r xmlns:a="http://schemas.openxmlformats.org/drawingml/2006/main">
              <a:rPr kumimoji="0" lang="e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 are taken into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5636" y="3827880"/>
            <a:ext cx="11387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COALESCE(..., 0)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a supplier has no sales in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return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BLANK().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replaces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 0, thus avoiding empty values in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Table visual with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columns</a:t>
            </a:r>
            <a:endParaRPr xmlns:a="http://schemas.openxmlformats.org/drawingml/2006/main"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Observe the difference now</a:t>
            </a:r>
            <a:endParaRPr xmlns:a="http://schemas.openxmlformats.org/drawingml/2006/main"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xmlns:a="http://schemas.openxmlformats.org/drawingml/2006/main"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xmlns:a="http://schemas.openxmlformats.org/drawingml/2006/main"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287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2025-03-05T09:14:00Z</dcterms:modified>
</cp:coreProperties>
</file>