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2967" y="1610914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understand</a:t>
            </a:r>
          </a:p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Crossfilter</a:t>
            </a:r>
          </a:p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directions</a:t>
            </a:r>
            <a:endParaRPr xmlns:a="http://schemas.openxmlformats.org/drawingml/2006/main"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5361" y="1550182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understand</a:t>
            </a:r>
          </a:p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Crossfilter</a:t>
            </a:r>
          </a:p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directions</a:t>
            </a:r>
            <a:endParaRPr xmlns:a="http://schemas.openxmlformats.org/drawingml/2006/main"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xmlns:a="http://schemas.openxmlformats.org/drawingml/2006/main"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861062"/>
            <a:ext cx="984297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 smtClean="0"/>
              <a:t>This lab uses the </a:t>
            </a:r>
            <a:r xmlns:a="http://schemas.openxmlformats.org/drawingml/2006/main">
              <a:rPr lang="en" sz="2000" b="1" dirty="0" smtClean="0"/>
              <a:t>lab5.xlsx </a:t>
            </a:r>
            <a:r xmlns:a="http://schemas.openxmlformats.org/drawingml/2006/main">
              <a:rPr lang="en" sz="2000" dirty="0"/>
              <a:t>file </a:t>
            </a:r>
            <a:r xmlns:a="http://schemas.openxmlformats.org/drawingml/2006/main">
              <a:rPr lang="en" sz="2000" dirty="0"/>
              <a:t>in the </a:t>
            </a:r>
            <a:r xmlns:a="http://schemas.openxmlformats.org/drawingml/2006/main">
              <a:rPr lang="en" sz="2000" b="1" dirty="0"/>
              <a:t>Sales template</a:t>
            </a:r>
            <a:endParaRPr xmlns:a="http://schemas.openxmlformats.org/drawingml/2006/main"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50634" y="1414340"/>
            <a:ext cx="102302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"Model" (Model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Power BI.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Connect the tables as follows: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ProductID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ProductID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SupplierID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FactSales[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SupplierID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"Single"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 direction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0634" y="3238087"/>
            <a:ext cx="95575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Simple Filtering (Single)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Filtering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only show sales related to that product.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Double Filtering (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Filtering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also filter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allowing only</a:t>
            </a:r>
          </a:p>
          <a:p>
            <a:pPr xmlns:a="http://schemas.openxmlformats.org/drawingml/2006/main" lvl="1" eaLnBrk="0" fontAlgn="base" hangingPunct="0">
              <a:spcBef>
                <a:spcPct val="0"/>
              </a:spcBef>
              <a:spcAft>
                <a:spcPct val="0"/>
              </a:spcAft>
            </a:pPr>
            <a:r xmlns:a="http://schemas.openxmlformats.org/drawingml/2006/main">
              <a:rPr lang="e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products sold by a given supplier.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31" y="3919611"/>
            <a:ext cx="353558" cy="7280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31" y="5316535"/>
            <a:ext cx="353558" cy="75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xmlns:a="http://schemas.openxmlformats.org/drawingml/2006/main"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861062"/>
            <a:ext cx="9842977" cy="40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sz="2000" dirty="0" smtClean="0"/>
              <a:t>The filter can be specified with the DAX </a:t>
            </a:r>
            <a:r xmlns:a="http://schemas.openxmlformats.org/drawingml/2006/main">
              <a:rPr lang="en" sz="2000" b="1" dirty="0" smtClean="0"/>
              <a:t>CROSSFILTER formula</a:t>
            </a:r>
            <a:endParaRPr xmlns:a="http://schemas.openxmlformats.org/drawingml/2006/main"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16603"/>
          <a:stretch/>
        </p:blipFill>
        <p:spPr>
          <a:xfrm>
            <a:off x="948185" y="2365184"/>
            <a:ext cx="9993120" cy="314609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1686" y="1267324"/>
            <a:ext cx="891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CROSSFILTER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], FactSales[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ProductID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], BOTH)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686" y="1631588"/>
            <a:ext cx="89171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 smtClean="0">
                <a:solidFill>
                  <a:srgbClr val="3165BB"/>
                </a:solidFill>
                <a:latin typeface="Consolas" panose="020B0609020204030204" pitchFamily="49" charset="0"/>
              </a:rPr>
              <a:t>CROSSFILTER </a:t>
            </a:r>
            <a:r xmlns:a="http://schemas.openxmlformats.org/drawingml/2006/main"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DimSupplier </a:t>
            </a:r>
            <a:r xmlns:a="http://schemas.openxmlformats.org/drawingml/2006/main"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SupplierID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 xmlns:a="http://schemas.openxmlformats.org/drawingml/2006/main"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FactSales[ </a:t>
            </a:r>
            <a:r xmlns:a="http://schemas.openxmlformats.org/drawingml/2006/main">
              <a:rPr lang="en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SupplierID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], BOTH)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3678794" y="4021092"/>
            <a:ext cx="865705" cy="776896"/>
          </a:xfrm>
          <a:prstGeom prst="curvedConnector3">
            <a:avLst>
              <a:gd name="adj1" fmla="val 57148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>
            <a:off x="7268233" y="3066334"/>
            <a:ext cx="1010653" cy="721847"/>
          </a:xfrm>
          <a:prstGeom prst="curvedConnector3">
            <a:avLst>
              <a:gd name="adj1" fmla="val 64286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0800000">
            <a:off x="7116979" y="4042164"/>
            <a:ext cx="1071370" cy="949089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urved Connector 26"/>
          <p:cNvCxnSpPr/>
          <p:nvPr/>
        </p:nvCxnSpPr>
        <p:spPr>
          <a:xfrm rot="10800000" flipV="1">
            <a:off x="3444471" y="3066007"/>
            <a:ext cx="811270" cy="811032"/>
          </a:xfrm>
          <a:prstGeom prst="curved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1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xmlns:a="http://schemas.openxmlformats.org/drawingml/2006/main"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7302" y="871399"/>
            <a:ext cx="1124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 smtClean="0"/>
              <a:t>In</a:t>
            </a:r>
            <a:r xmlns:a="http://schemas.openxmlformats.org/drawingml/2006/main">
              <a:rPr lang="en" b="1" dirty="0" smtClean="0"/>
              <a:t> </a:t>
            </a:r>
            <a:r xmlns:a="http://schemas.openxmlformats.org/drawingml/2006/main">
              <a:rPr lang="en" b="1" dirty="0" err="1"/>
              <a:t>DimSupplier </a:t>
            </a:r>
            <a:r xmlns:a="http://schemas.openxmlformats.org/drawingml/2006/main">
              <a:rPr lang="en" dirty="0"/>
              <a:t>to count the number of suppliers with sales above a threshold (eg: 400).</a:t>
            </a:r>
            <a:endParaRPr xmlns:a="http://schemas.openxmlformats.org/drawingml/2006/main" lang="en-US" dirty="0"/>
          </a:p>
        </p:txBody>
      </p:sp>
      <p:sp>
        <p:nvSpPr>
          <p:cNvPr id="5" name="Rectangle 4"/>
          <p:cNvSpPr/>
          <p:nvPr/>
        </p:nvSpPr>
        <p:spPr>
          <a:xfrm>
            <a:off x="449179" y="13496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 xmlns:a="http://schemas.openxmlformats.org/drawingml/2006/main">
              <a:rPr lang="en" dirty="0"/>
              <a:t>Count Suppliers Above 400 = CALCULATE( COUNT( </a:t>
            </a:r>
            <a:r xmlns:a="http://schemas.openxmlformats.org/drawingml/2006/main">
              <a:rPr lang="en" dirty="0" err="1"/>
              <a:t>DimSupplier </a:t>
            </a:r>
            <a:r xmlns:a="http://schemas.openxmlformats.org/drawingml/2006/main">
              <a:rPr lang="en" dirty="0"/>
              <a:t>[ </a:t>
            </a:r>
            <a:r xmlns:a="http://schemas.openxmlformats.org/drawingml/2006/main">
              <a:rPr lang="en" dirty="0" err="1"/>
              <a:t>SupplierID </a:t>
            </a:r>
            <a:r xmlns:a="http://schemas.openxmlformats.org/drawingml/2006/main">
              <a:rPr lang="en" dirty="0"/>
              <a:t>]), FILTER(FactSales, FactSales[ </a:t>
            </a:r>
            <a:r xmlns:a="http://schemas.openxmlformats.org/drawingml/2006/main">
              <a:rPr lang="en" dirty="0" err="1"/>
              <a:t>SalesAmount </a:t>
            </a:r>
            <a:r xmlns:a="http://schemas.openxmlformats.org/drawingml/2006/main">
              <a:rPr lang="en" dirty="0"/>
              <a:t>] &gt; 400), CROSSFILTER( </a:t>
            </a:r>
            <a:r xmlns:a="http://schemas.openxmlformats.org/drawingml/2006/main">
              <a:rPr lang="en" dirty="0" err="1"/>
              <a:t>DimSupplier </a:t>
            </a:r>
            <a:r xmlns:a="http://schemas.openxmlformats.org/drawingml/2006/main">
              <a:rPr lang="en" dirty="0"/>
              <a:t>[ </a:t>
            </a:r>
            <a:r xmlns:a="http://schemas.openxmlformats.org/drawingml/2006/main">
              <a:rPr lang="en" dirty="0" err="1"/>
              <a:t>SupplierID </a:t>
            </a:r>
            <a:r xmlns:a="http://schemas.openxmlformats.org/drawingml/2006/main">
              <a:rPr lang="en" dirty="0"/>
              <a:t>], FactSales[ </a:t>
            </a:r>
            <a:r xmlns:a="http://schemas.openxmlformats.org/drawingml/2006/main">
              <a:rPr lang="en" dirty="0" err="1"/>
              <a:t>SupplierID </a:t>
            </a:r>
            <a:r xmlns:a="http://schemas.openxmlformats.org/drawingml/2006/main">
              <a:rPr lang="en" dirty="0"/>
              <a:t>], BOTH))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179" y="2935947"/>
            <a:ext cx="1124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 smtClean="0"/>
              <a:t>In</a:t>
            </a:r>
            <a:r xmlns:a="http://schemas.openxmlformats.org/drawingml/2006/main">
              <a:rPr lang="en" b="1" dirty="0" smtClean="0"/>
              <a:t> </a:t>
            </a:r>
            <a:r xmlns:a="http://schemas.openxmlformats.org/drawingml/2006/main">
              <a:rPr lang="en" b="1" dirty="0" err="1" smtClean="0"/>
              <a:t>DimProduct</a:t>
            </a:r>
            <a:r xmlns:a="http://schemas.openxmlformats.org/drawingml/2006/main">
              <a:rPr lang="en" dirty="0" smtClean="0"/>
              <a:t> </a:t>
            </a:r>
            <a:r xmlns:a="http://schemas.openxmlformats.org/drawingml/2006/main">
              <a:rPr lang="en" dirty="0"/>
              <a:t>to count the number of suppliers with sales above a threshold (eg: 400).</a:t>
            </a:r>
            <a:endParaRPr xmlns:a="http://schemas.openxmlformats.org/drawingml/2006/main" lang="en-US" dirty="0"/>
          </a:p>
        </p:txBody>
      </p:sp>
      <p:sp>
        <p:nvSpPr>
          <p:cNvPr id="6" name="Rectangle 5"/>
          <p:cNvSpPr/>
          <p:nvPr/>
        </p:nvSpPr>
        <p:spPr>
          <a:xfrm>
            <a:off x="520791" y="35772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 xmlns:a="http://schemas.openxmlformats.org/drawingml/2006/main">
              <a:rPr lang="en" dirty="0"/>
              <a:t>Count Products Above 400 = CALCULATE( COUNT( </a:t>
            </a:r>
            <a:r xmlns:a="http://schemas.openxmlformats.org/drawingml/2006/main">
              <a:rPr lang="en" dirty="0" err="1"/>
              <a:t>DimProduct </a:t>
            </a:r>
            <a:r xmlns:a="http://schemas.openxmlformats.org/drawingml/2006/main">
              <a:rPr lang="en" dirty="0"/>
              <a:t>[ </a:t>
            </a:r>
            <a:r xmlns:a="http://schemas.openxmlformats.org/drawingml/2006/main">
              <a:rPr lang="en" dirty="0" err="1"/>
              <a:t>ProductID </a:t>
            </a:r>
            <a:r xmlns:a="http://schemas.openxmlformats.org/drawingml/2006/main">
              <a:rPr lang="en" dirty="0"/>
              <a:t>]), FILTER(FactSales, FactSales[ </a:t>
            </a:r>
            <a:r xmlns:a="http://schemas.openxmlformats.org/drawingml/2006/main">
              <a:rPr lang="en" dirty="0" err="1"/>
              <a:t>SalesAmount </a:t>
            </a:r>
            <a:r xmlns:a="http://schemas.openxmlformats.org/drawingml/2006/main">
              <a:rPr lang="en" dirty="0"/>
              <a:t>] &gt; 400), CROSSFILTER( </a:t>
            </a:r>
            <a:r xmlns:a="http://schemas.openxmlformats.org/drawingml/2006/main">
              <a:rPr lang="en" dirty="0" err="1"/>
              <a:t>DimProduct </a:t>
            </a:r>
            <a:r xmlns:a="http://schemas.openxmlformats.org/drawingml/2006/main">
              <a:rPr lang="en" dirty="0"/>
              <a:t>[ </a:t>
            </a:r>
            <a:r xmlns:a="http://schemas.openxmlformats.org/drawingml/2006/main">
              <a:rPr lang="en" dirty="0" err="1"/>
              <a:t>ProductID </a:t>
            </a:r>
            <a:r xmlns:a="http://schemas.openxmlformats.org/drawingml/2006/main">
              <a:rPr lang="en" dirty="0"/>
              <a:t>], FactSales[ </a:t>
            </a:r>
            <a:r xmlns:a="http://schemas.openxmlformats.org/drawingml/2006/main">
              <a:rPr lang="en" dirty="0" err="1"/>
              <a:t>ProductID </a:t>
            </a:r>
            <a:r xmlns:a="http://schemas.openxmlformats.org/drawingml/2006/main">
              <a:rPr lang="en" dirty="0"/>
              <a:t>], BOTH))</a:t>
            </a:r>
          </a:p>
        </p:txBody>
      </p:sp>
    </p:spTree>
    <p:extLst>
      <p:ext uri="{BB962C8B-B14F-4D97-AF65-F5344CB8AC3E}">
        <p14:creationId xmlns:p14="http://schemas.microsoft.com/office/powerpoint/2010/main" val="207110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xmlns:a="http://schemas.openxmlformats.org/drawingml/2006/main"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912105"/>
            <a:ext cx="114265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Expected effect: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Single Direction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this metric will return </a:t>
            </a:r>
            <a:r xmlns:a="http://schemas.openxmlformats.org/drawingml/2006/main">
              <a:rPr kumimoji="0" lang="en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total number of suppliers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as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cannot filter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Direction mode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this metric will </a:t>
            </a:r>
            <a:r xmlns:a="http://schemas.openxmlformats.org/drawingml/2006/main">
              <a:rPr kumimoji="0" lang="en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only return suppliers who have sold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lang="en" altLang="en-US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more than 400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8758" y="2903419"/>
            <a:ext cx="89847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test the effect of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CrossFilter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xmlns:a="http://schemas.openxmlformats.org/drawingml/2006/main"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Create </a:t>
            </a:r>
            <a:r xmlns:a="http://schemas.openxmlformats.org/drawingml/2006/main"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 array with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[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SupplierName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r xmlns:a="http://schemas.openxmlformats.org/drawingml/2006/main"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CountSuppliers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Above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400</a:t>
            </a:r>
          </a:p>
          <a:p>
            <a:pPr xmlns:a="http://schemas.openxmlformats.org/drawingml/2006/main"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Compare the results by modifying the relationship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DimSupplier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↔ FactSales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Single Mode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All providers appear.</a:t>
            </a:r>
          </a:p>
          <a:p>
            <a:pPr xmlns:a="http://schemas.openxmlformats.org/drawingml/2006/main"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Both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Only suppliers with sales &gt; 400 are counted.</a:t>
            </a:r>
          </a:p>
          <a:p>
            <a:pPr xmlns:a="http://schemas.openxmlformats.org/drawingml/2006/main"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 the same for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DimProduct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observe the changes.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65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6560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Understanding Crossfilter Directions</a:t>
            </a:r>
            <a:endParaRPr xmlns:a="http://schemas.openxmlformats.org/drawingml/2006/main" lang="fr-FR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888" y="988225"/>
            <a:ext cx="7645367" cy="223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4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366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43</cp:revision>
  <dcterms:created xsi:type="dcterms:W3CDTF">2024-12-26T12:00:01Z</dcterms:created>
  <dcterms:modified xsi:type="dcterms:W3CDTF">2025-03-05T10:36:35Z</dcterms:modified>
</cp:coreProperties>
</file>