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58" r:id="rId12"/>
  </p:sldIdLst>
  <p:sldSz cx="12192000" cy="6858000"/>
  <p:notesSz cx="6858000" cy="9144000"/>
  <p:defaultTextStyle>
    <a:defPPr>
      <a:defRPr lang="e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763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274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08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8112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5567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12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183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500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83D03D-12F8-4E91-BBC2-CE3A863157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7623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130515" y="2676568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 xmlns:a="http://schemas.openxmlformats.org/drawingml/2006/main">
              <a:rPr lang="en" sz="8000" b="1" dirty="0" err="1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Drillthrough</a:t>
            </a:r>
            <a:endParaRPr xmlns:a="http://schemas.openxmlformats.org/drawingml/2006/main"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30515" y="2609747"/>
            <a:ext cx="61494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8000" b="1" dirty="0" err="1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Drillthrough</a:t>
            </a:r>
            <a:endParaRPr xmlns:a="http://schemas.openxmlformats.org/drawingml/2006/main"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xmlns:a="http://schemas.openxmlformats.org/drawingml/2006/main"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78135" y="958965"/>
            <a:ext cx="5431359" cy="3886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Click the </a:t>
            </a:r>
            <a:r xmlns:a="http://schemas.openxmlformats.org/drawingml/2006/main"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Details menu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see what happens.</a:t>
            </a:r>
            <a:endParaRPr xmlns:a="http://schemas.openxmlformats.org/drawingml/2006/main" lang="fr-FR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38980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4201859" y="2471817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139982" y="2375991"/>
            <a:ext cx="34563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THANKS</a:t>
            </a:r>
            <a:endParaRPr xmlns:a="http://schemas.openxmlformats.org/drawingml/2006/main"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xmlns:a="http://schemas.openxmlformats.org/drawingml/2006/main"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6" name="Picture 5" descr="https://www5.lunapic.com/editor/working/160554750945737421?9104771779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22" t="7710" r="4633" b="11676"/>
          <a:stretch/>
        </p:blipFill>
        <p:spPr bwMode="auto">
          <a:xfrm>
            <a:off x="2752503" y="3293215"/>
            <a:ext cx="5699531" cy="30250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16848" y="927352"/>
            <a:ext cx="1100596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lvl="0" eaLnBrk="0" fontAlgn="base" hangingPunct="0">
              <a:spcBef>
                <a:spcPct val="0"/>
              </a:spcBef>
              <a:spcAft>
                <a:spcPct val="0"/>
              </a:spcAft>
            </a:pPr>
            <a:r xmlns:a="http://schemas.openxmlformats.org/drawingml/2006/main"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Note: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</a:t>
            </a:r>
            <a:r xmlns:a="http://schemas.openxmlformats.org/drawingml/2006/main">
              <a:rPr kumimoji="0" lang="en" altLang="en-US" sz="20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workshop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the </a:t>
            </a:r>
            <a:r xmlns:a="http://schemas.openxmlformats.org/drawingml/2006/main"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gdp.xlsx file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located in the </a:t>
            </a:r>
            <a:r xmlns:a="http://schemas.openxmlformats.org/drawingml/2006/main"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resources\ </a:t>
            </a:r>
            <a:r xmlns:a="http://schemas.openxmlformats.org/drawingml/2006/main">
              <a:rPr lang="en" altLang="en-US" sz="2000" b="1" dirty="0" err="1" smtClean="0">
                <a:latin typeface="Arial Unicode MS"/>
              </a:rPr>
              <a:t>Drillthrough folder</a:t>
            </a:r>
            <a:r xmlns:a="http://schemas.openxmlformats.org/drawingml/2006/main">
              <a:rPr lang="en" altLang="en-US" sz="2000" b="1" dirty="0" smtClean="0">
                <a:latin typeface="Arial Unicode MS"/>
              </a:rPr>
              <a:t> </a:t>
            </a:r>
            <a:r xmlns:a="http://schemas.openxmlformats.org/drawingml/2006/main">
              <a:rPr lang="en" altLang="en-US" sz="2000" b="1" dirty="0">
                <a:latin typeface="Arial Unicode MS"/>
              </a:rPr>
              <a:t>and Filters</a:t>
            </a:r>
            <a:endParaRPr xmlns:a="http://schemas.openxmlformats.org/drawingml/2006/main" kumimoji="0" lang="fr-FR" altLang="en-US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495742" y="1821300"/>
            <a:ext cx="10213052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20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Navigate to the location of the </a:t>
            </a:r>
            <a:r xmlns:a="http://schemas.openxmlformats.org/drawingml/2006/main"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gdp.xlsx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 </a:t>
            </a:r>
            <a:r xmlns:a="http://schemas.openxmlformats.org/drawingml/2006/main"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load both tables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continent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and </a:t>
            </a:r>
            <a:r xmlns:a="http://schemas.openxmlformats.org/drawingml/2006/main">
              <a:rPr kumimoji="0" lang="en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GDP </a:t>
            </a:r>
            <a:r xmlns:a="http://schemas.openxmlformats.org/drawingml/2006/main"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2018</a:t>
            </a:r>
            <a:r xmlns:a="http://schemas.openxmlformats.org/drawingml/2006/main"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 the query editor.</a:t>
            </a:r>
            <a:endParaRPr xmlns:a="http://schemas.openxmlformats.org/drawingml/2006/main" kumimoji="0" lang="fr-F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516848" y="2678937"/>
            <a:ext cx="8006231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 xmlns:a="http://schemas.openxmlformats.org/drawingml/2006/main"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Check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that the </a:t>
            </a:r>
            <a:r xmlns:a="http://schemas.openxmlformats.org/drawingml/2006/main"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relationship between </a:t>
            </a:r>
            <a:r xmlns:a="http://schemas.openxmlformats.org/drawingml/2006/main"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continent </a:t>
            </a:r>
            <a:r xmlns:a="http://schemas.openxmlformats.org/drawingml/2006/main"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and </a:t>
            </a:r>
            <a:r xmlns:a="http://schemas.openxmlformats.org/drawingml/2006/main">
              <a:rPr kumimoji="0" lang="en" altLang="en-US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gdp </a:t>
            </a:r>
            <a:r xmlns:a="http://schemas.openxmlformats.org/drawingml/2006/main">
              <a:rPr kumimoji="0" lang="en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2018 </a:t>
            </a:r>
            <a:r xmlns:a="http://schemas.openxmlformats.org/drawingml/2006/main">
              <a:rPr kumimoji="0" lang="en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is well established.</a:t>
            </a:r>
            <a:endParaRPr xmlns:a="http://schemas.openxmlformats.org/drawingml/2006/main" kumimoji="0" lang="fr-FR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xmlns:a="http://schemas.openxmlformats.org/drawingml/2006/main"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8169" y="1574770"/>
            <a:ext cx="6405893" cy="4653338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5443810" y="6029540"/>
            <a:ext cx="1183871" cy="19856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491055" y="1205438"/>
            <a:ext cx="36661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b="1" dirty="0"/>
              <a:t>Name</a:t>
            </a:r>
            <a:r xmlns:a="http://schemas.openxmlformats.org/drawingml/2006/main">
              <a:rPr lang="en" sz="2000" dirty="0"/>
              <a:t> </a:t>
            </a:r>
            <a:r xmlns:a="http://schemas.openxmlformats.org/drawingml/2006/main">
              <a:rPr lang="en" sz="2000" dirty="0" smtClean="0"/>
              <a:t>two </a:t>
            </a:r>
            <a:r xmlns:a="http://schemas.openxmlformats.org/drawingml/2006/main">
              <a:rPr lang="en" sz="2000" dirty="0"/>
              <a:t>pages of the report:</a:t>
            </a:r>
            <a:endParaRPr xmlns:a="http://schemas.openxmlformats.org/drawingml/2006/main" lang="en-US" sz="2000" dirty="0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639392" y="1605548"/>
            <a:ext cx="2047355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 xmlns:a="http://schemas.openxmlformats.org/drawingml/2006/main"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GDP</a:t>
            </a:r>
          </a:p>
          <a:p>
            <a:pPr xmlns:a="http://schemas.openxmlformats.org/drawingml/2006/main"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 xmlns:a="http://schemas.openxmlformats.org/drawingml/2006/main">
              <a:rPr kumimoji="0" lang="en" altLang="en-US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Continent details</a:t>
            </a:r>
          </a:p>
        </p:txBody>
      </p:sp>
    </p:spTree>
    <p:extLst>
      <p:ext uri="{BB962C8B-B14F-4D97-AF65-F5344CB8AC3E}">
        <p14:creationId xmlns:p14="http://schemas.microsoft.com/office/powerpoint/2010/main" val="184197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xmlns:a="http://schemas.openxmlformats.org/drawingml/2006/main"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7310" y="918876"/>
            <a:ext cx="4473000" cy="35362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Rectangle 2"/>
          <p:cNvSpPr/>
          <p:nvPr/>
        </p:nvSpPr>
        <p:spPr>
          <a:xfrm>
            <a:off x="378135" y="853273"/>
            <a:ext cx="6096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 xmlns:a="http://schemas.openxmlformats.org/drawingml/2006/main">
              <a:rPr lang="en" sz="2000" b="1" dirty="0"/>
              <a:t>Add three visuals </a:t>
            </a:r>
            <a:r xmlns:a="http://schemas.openxmlformats.org/drawingml/2006/main">
              <a:rPr lang="en" sz="2000" dirty="0"/>
              <a:t>on the </a:t>
            </a:r>
            <a:r xmlns:a="http://schemas.openxmlformats.org/drawingml/2006/main">
              <a:rPr lang="en" sz="2000" b="1" dirty="0"/>
              <a:t>GDP page </a:t>
            </a:r>
            <a:r xmlns:a="http://schemas.openxmlformats.org/drawingml/2006/main">
              <a:rPr lang="en" sz="2000" dirty="0"/>
              <a:t>:</a:t>
            </a:r>
          </a:p>
          <a:p>
            <a:pPr xmlns:a="http://schemas.openxmlformats.org/drawingml/2006/main" lvl="1">
              <a:buFont typeface="Arial" panose="020B0604020202020204" pitchFamily="34" charset="0"/>
              <a:buChar char="•"/>
            </a:pPr>
            <a:r xmlns:a="http://schemas.openxmlformats.org/drawingml/2006/main">
              <a:rPr lang="en" sz="2000" dirty="0"/>
              <a:t>A </a:t>
            </a:r>
            <a:r xmlns:a="http://schemas.openxmlformats.org/drawingml/2006/main">
              <a:rPr lang="en" sz="2000" b="1" dirty="0"/>
              <a:t>geographical map</a:t>
            </a:r>
            <a:endParaRPr xmlns:a="http://schemas.openxmlformats.org/drawingml/2006/main" lang="fr-FR" sz="2000" dirty="0"/>
          </a:p>
          <a:p>
            <a:pPr xmlns:a="http://schemas.openxmlformats.org/drawingml/2006/main" lvl="1">
              <a:buFont typeface="Arial" panose="020B0604020202020204" pitchFamily="34" charset="0"/>
              <a:buChar char="•"/>
            </a:pPr>
            <a:r xmlns:a="http://schemas.openxmlformats.org/drawingml/2006/main">
              <a:rPr lang="en" sz="2000" dirty="0"/>
              <a:t>A </a:t>
            </a:r>
            <a:r xmlns:a="http://schemas.openxmlformats.org/drawingml/2006/main">
              <a:rPr lang="en" sz="2000" b="1" dirty="0"/>
              <a:t>histogram</a:t>
            </a:r>
            <a:endParaRPr xmlns:a="http://schemas.openxmlformats.org/drawingml/2006/main" lang="fr-FR" sz="2000" dirty="0"/>
          </a:p>
          <a:p>
            <a:pPr xmlns:a="http://schemas.openxmlformats.org/drawingml/2006/main" lvl="1">
              <a:buFont typeface="Arial" panose="020B0604020202020204" pitchFamily="34" charset="0"/>
              <a:buChar char="•"/>
            </a:pPr>
            <a:r xmlns:a="http://schemas.openxmlformats.org/drawingml/2006/main">
              <a:rPr lang="en" sz="2000" dirty="0"/>
              <a:t>A </a:t>
            </a:r>
            <a:r xmlns:a="http://schemas.openxmlformats.org/drawingml/2006/main">
              <a:rPr lang="en" sz="2000" b="1" dirty="0"/>
              <a:t>label visual</a:t>
            </a:r>
            <a:endParaRPr xmlns:a="http://schemas.openxmlformats.org/drawingml/2006/main" lang="fr-FR" sz="2000" dirty="0"/>
          </a:p>
        </p:txBody>
      </p:sp>
      <p:sp>
        <p:nvSpPr>
          <p:cNvPr id="6" name="Rectangle 5"/>
          <p:cNvSpPr/>
          <p:nvPr/>
        </p:nvSpPr>
        <p:spPr>
          <a:xfrm>
            <a:off x="321567" y="2486944"/>
            <a:ext cx="62091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sz="2000" b="1" dirty="0" err="1"/>
              <a:t>ContinentName </a:t>
            </a:r>
            <a:r xmlns:a="http://schemas.openxmlformats.org/drawingml/2006/main">
              <a:rPr lang="en" sz="2000"/>
              <a:t>field </a:t>
            </a:r>
            <a:r xmlns:a="http://schemas.openxmlformats.org/drawingml/2006/main">
              <a:rPr lang="en" sz="2000" dirty="0"/>
              <a:t>to the </a:t>
            </a:r>
            <a:r xmlns:a="http://schemas.openxmlformats.org/drawingml/2006/main">
              <a:rPr lang="en" sz="2000" b="1" dirty="0"/>
              <a:t>Location property </a:t>
            </a:r>
            <a:r xmlns:a="http://schemas.openxmlformats.org/drawingml/2006/main">
              <a:rPr lang="en" sz="2000" dirty="0"/>
              <a:t>.</a:t>
            </a:r>
            <a:endParaRPr xmlns:a="http://schemas.openxmlformats.org/drawingml/2006/main" lang="en-US" sz="2000" dirty="0"/>
          </a:p>
        </p:txBody>
      </p:sp>
    </p:spTree>
    <p:extLst>
      <p:ext uri="{BB962C8B-B14F-4D97-AF65-F5344CB8AC3E}">
        <p14:creationId xmlns:p14="http://schemas.microsoft.com/office/powerpoint/2010/main" val="304071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xmlns:a="http://schemas.openxmlformats.org/drawingml/2006/main"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8" name="Picture 7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70349" y="948582"/>
            <a:ext cx="4288050" cy="27016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378135" y="948582"/>
            <a:ext cx="4241991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b="1" dirty="0"/>
              <a:t>Configure the histogram </a:t>
            </a:r>
            <a:r xmlns:a="http://schemas.openxmlformats.org/drawingml/2006/main">
              <a:rPr lang="en" sz="2000" dirty="0"/>
              <a:t>:</a:t>
            </a:r>
          </a:p>
          <a:p>
            <a:pPr xmlns:a="http://schemas.openxmlformats.org/drawingml/2006/main" lvl="1">
              <a:buFont typeface="Arial" panose="020B0604020202020204" pitchFamily="34" charset="0"/>
              <a:buChar char="•"/>
            </a:pPr>
            <a:r xmlns:a="http://schemas.openxmlformats.org/drawingml/2006/main">
              <a:rPr lang="en" sz="2000" dirty="0"/>
              <a:t>Add </a:t>
            </a:r>
            <a:r xmlns:a="http://schemas.openxmlformats.org/drawingml/2006/main">
              <a:rPr lang="en" sz="2000" b="1" dirty="0" err="1"/>
              <a:t>ContinentName </a:t>
            </a:r>
            <a:r xmlns:a="http://schemas.openxmlformats.org/drawingml/2006/main">
              <a:rPr lang="en" sz="2000" dirty="0"/>
              <a:t>to </a:t>
            </a:r>
            <a:r xmlns:a="http://schemas.openxmlformats.org/drawingml/2006/main">
              <a:rPr lang="en" sz="2000" b="1" dirty="0"/>
              <a:t>Axis </a:t>
            </a:r>
            <a:r xmlns:a="http://schemas.openxmlformats.org/drawingml/2006/main">
              <a:rPr lang="en" sz="2000" dirty="0"/>
              <a:t>.</a:t>
            </a:r>
          </a:p>
          <a:p>
            <a:pPr xmlns:a="http://schemas.openxmlformats.org/drawingml/2006/main" lvl="1">
              <a:buFont typeface="Arial" panose="020B0604020202020204" pitchFamily="34" charset="0"/>
              <a:buChar char="•"/>
            </a:pPr>
            <a:r xmlns:a="http://schemas.openxmlformats.org/drawingml/2006/main">
              <a:rPr lang="en" sz="2000" dirty="0"/>
              <a:t>Add </a:t>
            </a:r>
            <a:r xmlns:a="http://schemas.openxmlformats.org/drawingml/2006/main">
              <a:rPr lang="en" sz="2000" b="1" dirty="0" err="1"/>
              <a:t>gdp </a:t>
            </a:r>
            <a:r xmlns:a="http://schemas.openxmlformats.org/drawingml/2006/main">
              <a:rPr lang="en" sz="2000" dirty="0"/>
              <a:t>to </a:t>
            </a:r>
            <a:r xmlns:a="http://schemas.openxmlformats.org/drawingml/2006/main">
              <a:rPr lang="en" sz="2000" b="1" dirty="0"/>
              <a:t>Values </a:t>
            </a:r>
            <a:r xmlns:a="http://schemas.openxmlformats.org/drawingml/2006/main">
              <a:rPr lang="en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34512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xmlns:a="http://schemas.openxmlformats.org/drawingml/2006/main"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1586" y="1078650"/>
            <a:ext cx="4875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 xmlns:a="http://schemas.openxmlformats.org/drawingml/2006/main"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</a:rPr>
              <a:t>gdp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</a:rPr>
              <a:t>field</a:t>
            </a:r>
            <a:r xmlns:a="http://schemas.openxmlformats.org/drawingml/2006/main"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</a:rPr>
              <a:t>to the </a:t>
            </a:r>
            <a:r xmlns:a="http://schemas.openxmlformats.org/drawingml/2006/main"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</a:rPr>
              <a:t>Fields property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</a:rPr>
              <a:t> </a:t>
            </a:r>
            <a:endParaRPr xmlns:a="http://schemas.openxmlformats.org/drawingml/2006/main" lang="en-US" dirty="0"/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056" y="1687476"/>
            <a:ext cx="4116699" cy="2994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3300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xmlns:a="http://schemas.openxmlformats.org/drawingml/2006/main"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7" name="Picture 6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9" t="4372" b="4372"/>
          <a:stretch/>
        </p:blipFill>
        <p:spPr bwMode="auto">
          <a:xfrm>
            <a:off x="5496678" y="1061102"/>
            <a:ext cx="4086225" cy="1590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5" name="Rectangle 4"/>
          <p:cNvSpPr/>
          <p:nvPr/>
        </p:nvSpPr>
        <p:spPr>
          <a:xfrm>
            <a:off x="378135" y="979276"/>
            <a:ext cx="445283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 xmlns:a="http://schemas.openxmlformats.org/drawingml/2006/main">
              <a:rPr lang="en" sz="2000" b="1" dirty="0"/>
              <a:t>Add a table visual </a:t>
            </a:r>
            <a:r xmlns:a="http://schemas.openxmlformats.org/drawingml/2006/main">
              <a:rPr lang="en" sz="2000" dirty="0"/>
              <a:t>on the </a:t>
            </a:r>
            <a:r xmlns:a="http://schemas.openxmlformats.org/drawingml/2006/main">
              <a:rPr lang="en" sz="2000" b="1" dirty="0" err="1"/>
              <a:t>Details page </a:t>
            </a:r>
            <a:r xmlns:a="http://schemas.openxmlformats.org/drawingml/2006/main">
              <a:rPr lang="en" sz="2000" dirty="0"/>
              <a:t>and add the following fields:</a:t>
            </a:r>
          </a:p>
          <a:p>
            <a:pPr xmlns:a="http://schemas.openxmlformats.org/drawingml/2006/main" lvl="1">
              <a:buFont typeface="Arial" panose="020B0604020202020204" pitchFamily="34" charset="0"/>
              <a:buChar char="•"/>
            </a:pPr>
            <a:r xmlns:a="http://schemas.openxmlformats.org/drawingml/2006/main">
              <a:rPr lang="en" sz="2000" dirty="0" err="1"/>
              <a:t>ContinentName</a:t>
            </a:r>
            <a:endParaRPr xmlns:a="http://schemas.openxmlformats.org/drawingml/2006/main" lang="fr-FR" sz="2000" dirty="0"/>
          </a:p>
          <a:p>
            <a:pPr xmlns:a="http://schemas.openxmlformats.org/drawingml/2006/main" lvl="1">
              <a:buFont typeface="Arial" panose="020B0604020202020204" pitchFamily="34" charset="0"/>
              <a:buChar char="•"/>
            </a:pPr>
            <a:r xmlns:a="http://schemas.openxmlformats.org/drawingml/2006/main">
              <a:rPr lang="en" sz="2000" dirty="0"/>
              <a:t>Country</a:t>
            </a:r>
          </a:p>
          <a:p>
            <a:pPr xmlns:a="http://schemas.openxmlformats.org/drawingml/2006/main" lvl="1">
              <a:buFont typeface="Arial" panose="020B0604020202020204" pitchFamily="34" charset="0"/>
              <a:buChar char="•"/>
            </a:pPr>
            <a:r xmlns:a="http://schemas.openxmlformats.org/drawingml/2006/main">
              <a:rPr lang="en" sz="2000" dirty="0"/>
              <a:t>Rank</a:t>
            </a:r>
          </a:p>
          <a:p>
            <a:pPr xmlns:a="http://schemas.openxmlformats.org/drawingml/2006/main" lvl="1">
              <a:buFont typeface="Arial" panose="020B0604020202020204" pitchFamily="34" charset="0"/>
              <a:buChar char="•"/>
            </a:pPr>
            <a:r xmlns:a="http://schemas.openxmlformats.org/drawingml/2006/main">
              <a:rPr lang="en" sz="2000" dirty="0"/>
              <a:t>GDP</a:t>
            </a:r>
          </a:p>
        </p:txBody>
      </p:sp>
    </p:spTree>
    <p:extLst>
      <p:ext uri="{BB962C8B-B14F-4D97-AF65-F5344CB8AC3E}">
        <p14:creationId xmlns:p14="http://schemas.microsoft.com/office/powerpoint/2010/main" val="3599171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xmlns:a="http://schemas.openxmlformats.org/drawingml/2006/main"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33137" y="968914"/>
            <a:ext cx="4345119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Slide </a:t>
            </a:r>
            <a:r xmlns:a="http://schemas.openxmlformats.org/drawingml/2006/main"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ContainsName</a:t>
            </a:r>
            <a:r xmlns:a="http://schemas.openxmlformats.org/drawingml/2006/main"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 the </a:t>
            </a:r>
            <a:r xmlns:a="http://schemas.openxmlformats.org/drawingml/2006/main"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area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level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Dill</a:t>
            </a:r>
            <a:r xmlns:a="http://schemas.openxmlformats.org/drawingml/2006/main"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 xmlns:a="http://schemas.openxmlformats.org/drawingml/2006/main"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through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986" y="1682953"/>
            <a:ext cx="3552825" cy="46196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8" name="Straight Arrow Connector 7"/>
          <p:cNvCxnSpPr/>
          <p:nvPr/>
        </p:nvCxnSpPr>
        <p:spPr>
          <a:xfrm flipH="1">
            <a:off x="1754748" y="2476106"/>
            <a:ext cx="1257300" cy="32670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5513057" y="968914"/>
            <a:ext cx="2084673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Details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page level</a:t>
            </a:r>
            <a:r xmlns:a="http://schemas.openxmlformats.org/drawingml/2006/main">
              <a:rPr lang="en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xmlns:a="http://schemas.openxmlformats.org/drawingml/2006/main"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90"/>
          <a:stretch/>
        </p:blipFill>
        <p:spPr bwMode="auto">
          <a:xfrm>
            <a:off x="5626732" y="1515120"/>
            <a:ext cx="2409825" cy="1600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17459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8135" y="254381"/>
            <a:ext cx="23743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 xmlns:a="http://schemas.openxmlformats.org/drawingml/2006/main">
              <a:rPr lang="en" sz="2800" b="1" dirty="0" smtClean="0">
                <a:latin typeface="Segoe UI" panose="020B0502040204020203" pitchFamily="34" charset="0"/>
                <a:cs typeface="Segoe UI" panose="020B0502040204020203" pitchFamily="34" charset="0"/>
              </a:rPr>
              <a:t>Drill through</a:t>
            </a:r>
            <a:endParaRPr xmlns:a="http://schemas.openxmlformats.org/drawingml/2006/main" lang="en-US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45514" y="903964"/>
            <a:ext cx="5984523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Return to the </a:t>
            </a:r>
            <a:r xmlns:a="http://schemas.openxmlformats.org/drawingml/2006/main"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GDP page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right-click on </a:t>
            </a:r>
            <a:r xmlns:a="http://schemas.openxmlformats.org/drawingml/2006/main"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Africa.</a:t>
            </a:r>
            <a:endParaRPr xmlns:a="http://schemas.openxmlformats.org/drawingml/2006/main"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45514" y="1277656"/>
            <a:ext cx="4374916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xmlns:a="http://schemas.openxmlformats.org/drawingml/2006/main" lvl="0">
              <a:lnSpc>
                <a:spcPct val="107000"/>
              </a:lnSpc>
              <a:spcAft>
                <a:spcPts val="800"/>
              </a:spcAft>
            </a:pPr>
            <a:r xmlns:a="http://schemas.openxmlformats.org/drawingml/2006/main">
              <a:rPr lang="en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Note </a:t>
            </a:r>
            <a:r xmlns:a="http://schemas.openxmlformats.org/drawingml/2006/main">
              <a:rPr lang="en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presence of the </a:t>
            </a:r>
            <a:r xmlns:a="http://schemas.openxmlformats.org/drawingml/2006/main">
              <a:rPr lang="en" b="1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Drillthrough menu</a:t>
            </a:r>
            <a:endParaRPr xmlns:a="http://schemas.openxmlformats.org/drawingml/2006/main" lang="en-US" sz="14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982" y="1791809"/>
            <a:ext cx="5087597" cy="37495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0285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190</Words>
  <Application>Microsoft Office PowerPoint</Application>
  <PresentationFormat>Widescreen</PresentationFormat>
  <Paragraphs>48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 Unicode MS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19</cp:revision>
  <dcterms:created xsi:type="dcterms:W3CDTF">2024-12-26T12:00:01Z</dcterms:created>
  <dcterms:modified xsi:type="dcterms:W3CDTF">2025-03-05T11:32:50Z</dcterms:modified>
</cp:coreProperties>
</file>