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60" r:id="rId5"/>
    <p:sldId id="258" r:id="rId6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585" y="2250306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Related &amp; Related table</a:t>
            </a:r>
            <a:endParaRPr xmlns:a="http://schemas.openxmlformats.org/drawingml/2006/main"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585" y="2182699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Related &amp; Related table</a:t>
            </a:r>
            <a:endParaRPr xmlns:a="http://schemas.openxmlformats.org/drawingml/2006/main"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3412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Related &amp; Related Table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95" y="1910814"/>
            <a:ext cx="5334744" cy="2991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59801" y="808347"/>
            <a:ext cx="64713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b="1" dirty="0"/>
              <a:t>Note: </a:t>
            </a:r>
            <a:r xmlns:a="http://schemas.openxmlformats.org/drawingml/2006/main">
              <a:rPr lang="en" sz="2000" dirty="0"/>
              <a:t>This demo uses the </a:t>
            </a:r>
            <a:r xmlns:a="http://schemas.openxmlformats.org/drawingml/2006/main">
              <a:rPr lang="en" sz="2000" b="1" dirty="0" err="1"/>
              <a:t>DimProduct </a:t>
            </a:r>
            <a:r xmlns:a="http://schemas.openxmlformats.org/drawingml/2006/main">
              <a:rPr lang="en" sz="2000" dirty="0"/>
              <a:t>and </a:t>
            </a:r>
            <a:r xmlns:a="http://schemas.openxmlformats.org/drawingml/2006/main">
              <a:rPr lang="en" sz="2000" b="1" dirty="0"/>
              <a:t>FactSales tables </a:t>
            </a:r>
            <a:r xmlns:a="http://schemas.openxmlformats.org/drawingml/2006/main">
              <a:rPr lang="en" sz="2000" dirty="0"/>
              <a:t>.</a:t>
            </a:r>
            <a:endParaRPr xmlns:a="http://schemas.openxmlformats.org/drawingml/2006/main"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59801" y="1293882"/>
            <a:ext cx="96779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Note that the relationship between </a:t>
            </a:r>
            <a:r xmlns:a="http://schemas.openxmlformats.org/drawingml/2006/main">
              <a:rPr lang="en" sz="2000" b="1" dirty="0" err="1"/>
              <a:t>DimProduct </a:t>
            </a:r>
            <a:r xmlns:a="http://schemas.openxmlformats.org/drawingml/2006/main">
              <a:rPr lang="en" sz="2000" dirty="0"/>
              <a:t>and </a:t>
            </a:r>
            <a:r xmlns:a="http://schemas.openxmlformats.org/drawingml/2006/main">
              <a:rPr lang="en" sz="2000" b="1" dirty="0" err="1" smtClean="0"/>
              <a:t>FactSales</a:t>
            </a:r>
            <a:r xmlns:a="http://schemas.openxmlformats.org/drawingml/2006/main">
              <a:rPr lang="en" sz="2000" dirty="0" smtClean="0"/>
              <a:t> </a:t>
            </a:r>
            <a:r xmlns:a="http://schemas.openxmlformats.org/drawingml/2006/main">
              <a:rPr lang="en" sz="2000" dirty="0"/>
              <a:t>is one-to-many.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3412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Related &amp; Related Table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05875" y="1404683"/>
            <a:ext cx="5756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Product Model=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RELATED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DimProduct </a:t>
            </a:r>
            <a:r xmlns:a="http://schemas.openxmlformats.org/drawingml/2006/main"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 xmlns:a="http://schemas.openxmlformats.org/drawingml/2006/main"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BrandName </a:t>
            </a:r>
            <a:r xmlns:a="http://schemas.openxmlformats.org/drawingml/2006/main"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xmlns:a="http://schemas.openxmlformats.org/drawingml/2006/main"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89" y="1404683"/>
            <a:ext cx="2238687" cy="1848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599389" y="3041889"/>
            <a:ext cx="2238687" cy="210902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544" y="1823266"/>
            <a:ext cx="4744112" cy="141942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942313" y="1861000"/>
            <a:ext cx="1119344" cy="1430940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9383" y="826060"/>
            <a:ext cx="100996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Add a new calculated column to the </a:t>
            </a:r>
            <a:r xmlns:a="http://schemas.openxmlformats.org/drawingml/2006/main">
              <a:rPr lang="en" sz="2000" b="1" dirty="0" err="1" smtClean="0"/>
              <a:t>FactSales table</a:t>
            </a:r>
            <a:r xmlns:a="http://schemas.openxmlformats.org/drawingml/2006/main">
              <a:rPr lang="en" sz="2000" dirty="0" smtClean="0"/>
              <a:t> </a:t>
            </a:r>
            <a:r xmlns:a="http://schemas.openxmlformats.org/drawingml/2006/main">
              <a:rPr lang="en" sz="2000" dirty="0"/>
              <a:t>called </a:t>
            </a:r>
            <a:r xmlns:a="http://schemas.openxmlformats.org/drawingml/2006/main">
              <a:rPr lang="en" sz="2000" b="1" dirty="0"/>
              <a:t>"Product Model" </a:t>
            </a:r>
            <a:r xmlns:a="http://schemas.openxmlformats.org/drawingml/2006/main">
              <a:rPr lang="en" sz="2000" dirty="0"/>
              <a:t>.</a:t>
            </a:r>
            <a:endParaRPr xmlns:a="http://schemas.openxmlformats.org/drawingml/2006/main"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99389" y="3655850"/>
            <a:ext cx="11246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b="1" dirty="0"/>
              <a:t>"Product Model" </a:t>
            </a:r>
            <a:r xmlns:a="http://schemas.openxmlformats.org/drawingml/2006/main">
              <a:rPr lang="en" dirty="0"/>
              <a:t>column must be located at the </a:t>
            </a:r>
            <a:r xmlns:a="http://schemas.openxmlformats.org/drawingml/2006/main">
              <a:rPr lang="en" b="1" dirty="0" err="1" smtClean="0"/>
              <a:t>FactSales </a:t>
            </a:r>
            <a:r xmlns:a="http://schemas.openxmlformats.org/drawingml/2006/main">
              <a:rPr lang="en" dirty="0"/>
              <a:t>table level </a:t>
            </a:r>
            <a:r xmlns:a="http://schemas.openxmlformats.org/drawingml/2006/main">
              <a:rPr lang="en" dirty="0"/>
              <a:t>.</a:t>
            </a:r>
            <a:endParaRPr xmlns:a="http://schemas.openxmlformats.org/drawingml/2006/main" lang="en-US" dirty="0"/>
          </a:p>
        </p:txBody>
      </p:sp>
    </p:spTree>
    <p:extLst>
      <p:ext uri="{BB962C8B-B14F-4D97-AF65-F5344CB8AC3E}">
        <p14:creationId xmlns:p14="http://schemas.microsoft.com/office/powerpoint/2010/main" val="107494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3412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Related &amp; Related Table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2302" y="2303310"/>
            <a:ext cx="9838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Last Date Key =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MAXX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RELATEDTABLE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FactSales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MAX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FactSales </a:t>
            </a:r>
            <a:r xmlns:a="http://schemas.openxmlformats.org/drawingml/2006/main"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 xmlns:a="http://schemas.openxmlformats.org/drawingml/2006/main"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DateKey </a:t>
            </a:r>
            <a:r xmlns:a="http://schemas.openxmlformats.org/drawingml/2006/main"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xmlns:a="http://schemas.openxmlformats.org/drawingml/2006/main"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7301" y="822277"/>
            <a:ext cx="111561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b="1" dirty="0" err="1"/>
              <a:t>DimProduct </a:t>
            </a:r>
            <a:r xmlns:a="http://schemas.openxmlformats.org/drawingml/2006/main">
              <a:rPr lang="en" sz="2000" dirty="0"/>
              <a:t>level </a:t>
            </a:r>
            <a:r xmlns:a="http://schemas.openxmlformats.org/drawingml/2006/main">
              <a:rPr lang="en" sz="2000" dirty="0"/>
              <a:t>from </a:t>
            </a:r>
            <a:r xmlns:a="http://schemas.openxmlformats.org/drawingml/2006/main">
              <a:rPr lang="en" sz="2000" b="1" dirty="0" err="1"/>
              <a:t>FactInternetSales </a:t>
            </a:r>
            <a:r xmlns:a="http://schemas.openxmlformats.org/drawingml/2006/main">
              <a:rPr lang="en" sz="2000" dirty="0"/>
              <a:t>, we consider the representation of the product's last date key at the column level.</a:t>
            </a:r>
            <a:endParaRPr xmlns:a="http://schemas.openxmlformats.org/drawingml/2006/main"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42302" y="1683627"/>
            <a:ext cx="105579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Create a column named </a:t>
            </a:r>
            <a:r xmlns:a="http://schemas.openxmlformats.org/drawingml/2006/main">
              <a:rPr lang="en" sz="2000" b="1" dirty="0"/>
              <a:t>"Last Date Key" </a:t>
            </a:r>
            <a:r xmlns:a="http://schemas.openxmlformats.org/drawingml/2006/main">
              <a:rPr lang="en" sz="2000" dirty="0"/>
              <a:t>which represents the last date key.</a:t>
            </a:r>
            <a:endParaRPr xmlns:a="http://schemas.openxmlformats.org/drawingml/2006/main"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87300" y="2892215"/>
            <a:ext cx="109911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Note that a column has been added to the column collection called </a:t>
            </a:r>
            <a:r xmlns:a="http://schemas.openxmlformats.org/drawingml/2006/main">
              <a:rPr lang="en" sz="2000" b="1" dirty="0"/>
              <a:t>"Last Date Key" </a:t>
            </a:r>
            <a:r xmlns:a="http://schemas.openxmlformats.org/drawingml/2006/main">
              <a:rPr lang="en" sz="2000" dirty="0"/>
              <a:t>, which contains values corresponding to the last boarding date.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96805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169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18</cp:revision>
  <dcterms:created xsi:type="dcterms:W3CDTF">2024-12-26T12:00:01Z</dcterms:created>
  <dcterms:modified xsi:type="dcterms:W3CDTF">2025-03-07T13:48:15Z</dcterms:modified>
</cp:coreProperties>
</file>