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490" y="257343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1" y="3091704"/>
            <a:ext cx="7278116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09381" y="761650"/>
            <a:ext cx="10278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This demo uses the </a:t>
            </a:r>
            <a:r xmlns:a="http://schemas.openxmlformats.org/drawingml/2006/main">
              <a:rPr lang="en" sz="2000" b="1" dirty="0"/>
              <a:t>AdventureWorks2016 </a:t>
            </a:r>
            <a:r xmlns:a="http://schemas.openxmlformats.org/drawingml/2006/main">
              <a:rPr lang="en" sz="2000" dirty="0"/>
              <a:t>database </a:t>
            </a:r>
            <a:r xmlns:a="http://schemas.openxmlformats.org/drawingml/2006/main">
              <a:rPr lang="en" sz="2000" dirty="0"/>
              <a:t>, specifically the </a:t>
            </a:r>
            <a:r xmlns:a="http://schemas.openxmlformats.org/drawingml/2006/main">
              <a:rPr lang="en" sz="2000" b="1" dirty="0" err="1"/>
              <a:t>DimDate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FactInternetSales tables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9381" y="1446709"/>
            <a:ext cx="10319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there are at least two inactive relationships between </a:t>
            </a:r>
            <a:r xmlns:a="http://schemas.openxmlformats.org/drawingml/2006/main">
              <a:rPr lang="en" sz="2000" b="1" dirty="0" err="1"/>
              <a:t>DimDate </a:t>
            </a:r>
            <a:r xmlns:a="http://schemas.openxmlformats.org/drawingml/2006/main">
              <a:rPr lang="en" sz="2000" dirty="0"/>
              <a:t>on the one hand and </a:t>
            </a:r>
            <a:r xmlns:a="http://schemas.openxmlformats.org/drawingml/2006/main">
              <a:rPr lang="en" sz="2000" b="1" dirty="0" err="1"/>
              <a:t>FactInternetSales </a:t>
            </a:r>
            <a:r xmlns:a="http://schemas.openxmlformats.org/drawingml/2006/main">
              <a:rPr lang="en" sz="2000" dirty="0"/>
              <a:t>on the other, based on the </a:t>
            </a:r>
            <a:r xmlns:a="http://schemas.openxmlformats.org/drawingml/2006/main">
              <a:rPr lang="en" sz="2000" b="1" dirty="0" err="1"/>
              <a:t>DateKey key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9381" y="2162546"/>
            <a:ext cx="102785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UseRelationShip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East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exploit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relationship between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two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tables,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 not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fully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active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xmlns:a="http://schemas.openxmlformats.org/drawingml/2006/main"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383" y="1624844"/>
            <a:ext cx="11441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Sales First Quarter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CalendarQuarter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929" y="3870498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Quarter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(Due Date)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]*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DueDateKey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77" y="737752"/>
            <a:ext cx="10701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Start by creating a measure that returns the sum of sales for the first half of the year in the </a:t>
            </a:r>
            <a:r xmlns:a="http://schemas.openxmlformats.org/drawingml/2006/main">
              <a:rPr lang="en" b="1" dirty="0" err="1"/>
              <a:t>FactInternetSales table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7377" y="2855393"/>
            <a:ext cx="10899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Use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function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USERELATIONSHIP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to force 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calculation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to go through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DueDateKey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instead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from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DateKey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in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creating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the relationship between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DimDate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on the one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hand and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FactInternetSales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on the other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hand.</a:t>
            </a:r>
          </a:p>
        </p:txBody>
      </p:sp>
    </p:spTree>
    <p:extLst>
      <p:ext uri="{BB962C8B-B14F-4D97-AF65-F5344CB8AC3E}">
        <p14:creationId xmlns:p14="http://schemas.microsoft.com/office/powerpoint/2010/main" val="3390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6" y="3398288"/>
            <a:ext cx="5720952" cy="116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1465" y="1489740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(Ship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Date)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]*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 </a:t>
            </a:r>
            <a:r xmlns:a="http://schemas.openxmlformats.org/drawingml/2006/main">
              <a:rPr lang="en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sz="2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ShipDateKey </a:t>
            </a:r>
            <a:r xmlns:a="http://schemas.openxmlformats.org/drawingml/2006/main">
              <a:rPr lang="en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FILTER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]=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465" y="783165"/>
            <a:ext cx="10427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Repeat the previous step, replacing </a:t>
            </a:r>
            <a:r xmlns:a="http://schemas.openxmlformats.org/drawingml/2006/main">
              <a:rPr lang="en" sz="2000" b="1" dirty="0" err="1"/>
              <a:t>DueDateKey </a:t>
            </a:r>
            <a:r xmlns:a="http://schemas.openxmlformats.org/drawingml/2006/main">
              <a:rPr lang="en" sz="2000" dirty="0"/>
              <a:t>with </a:t>
            </a:r>
            <a:r xmlns:a="http://schemas.openxmlformats.org/drawingml/2006/main">
              <a:rPr lang="en" sz="2000" b="1" dirty="0" err="1"/>
              <a:t>ShipDateKey </a:t>
            </a:r>
            <a:r xmlns:a="http://schemas.openxmlformats.org/drawingml/2006/main">
              <a:rPr lang="en" sz="2000" dirty="0"/>
              <a:t>, which also represents an inactive relationship.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465" y="2874901"/>
            <a:ext cx="674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Place the three measurements side by side and try to compare them.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695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70" y="1716786"/>
            <a:ext cx="5156108" cy="3967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383" y="722922"/>
            <a:ext cx="106105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measurements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Unicode MS</vt:lpstr>
      <vt:lpstr>Calibri</vt:lpstr>
      <vt:lpstr>Calibri 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2025-02-26T18:21:31Z</dcterms:modified>
</cp:coreProperties>
</file>