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8" autoAdjust="0"/>
    <p:restoredTop sz="93883" autoAdjust="0"/>
  </p:normalViewPr>
  <p:slideViewPr>
    <p:cSldViewPr snapToGrid="0">
      <p:cViewPr varScale="1">
        <p:scale>
          <a:sx n="113" d="100"/>
          <a:sy n="113" d="100"/>
        </p:scale>
        <p:origin x="4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62971" y="2573440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Calculate Table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2971" y="2516996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Calculate Table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2353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Calculate Table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977" y="2414774"/>
            <a:ext cx="112042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AVG Sales Class M =</a:t>
            </a:r>
          </a:p>
          <a:p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CALCULATE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AVERAGE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OrderQuantity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 xmlns:a="http://schemas.openxmlformats.org/drawingml/2006/main">
              <a:rPr lang="e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 xmlns:a="http://schemas.openxmlformats.org/drawingml/2006/main">
              <a:rPr lang="en" dirty="0" smtClean="0">
                <a:solidFill>
                  <a:srgbClr val="3165BB"/>
                </a:solidFill>
                <a:latin typeface="Consolas" panose="020B0609020204030204" pitchFamily="49" charset="0"/>
              </a:rPr>
              <a:t>AVERAGE </a:t>
            </a:r>
            <a:r xmlns:a="http://schemas.openxmlformats.org/drawingml/2006/main">
              <a:rPr lang="e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 xmlns:a="http://schemas.openxmlformats.org/drawingml/2006/main">
              <a:rPr lang="en" dirty="0" smtClean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UnitPrice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DimProduct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[Class]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 xmlns:a="http://schemas.openxmlformats.org/drawingml/2006/main">
              <a:rPr lang="en" dirty="0">
                <a:solidFill>
                  <a:srgbClr val="A31515"/>
                </a:solidFill>
                <a:latin typeface="Consolas" panose="020B0609020204030204" pitchFamily="49" charset="0"/>
              </a:rPr>
              <a:t>"M"</a:t>
            </a:r>
            <a:endParaRPr xmlns:a="http://schemas.openxmlformats.org/drawingml/2006/main"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xmlns:a="http://schemas.openxmlformats.org/drawingml/2006/main"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381" y="722922"/>
            <a:ext cx="10601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b="1" dirty="0"/>
              <a:t>Note: </a:t>
            </a:r>
            <a:r xmlns:a="http://schemas.openxmlformats.org/drawingml/2006/main">
              <a:rPr lang="en" dirty="0"/>
              <a:t>This demonstration uses the AdventureWorks2016 database and more specifically the </a:t>
            </a:r>
            <a:r xmlns:a="http://schemas.openxmlformats.org/drawingml/2006/main">
              <a:rPr lang="en" b="1" dirty="0" err="1"/>
              <a:t>DimProduct </a:t>
            </a:r>
            <a:r xmlns:a="http://schemas.openxmlformats.org/drawingml/2006/main">
              <a:rPr lang="en" dirty="0"/>
              <a:t>and </a:t>
            </a:r>
            <a:r xmlns:a="http://schemas.openxmlformats.org/drawingml/2006/main">
              <a:rPr lang="en" b="1" dirty="0" err="1"/>
              <a:t>FactInternetSales tables </a:t>
            </a:r>
            <a:r xmlns:a="http://schemas.openxmlformats.org/drawingml/2006/main">
              <a:rPr lang="en" dirty="0"/>
              <a:t>.</a:t>
            </a:r>
            <a:endParaRPr xmlns:a="http://schemas.openxmlformats.org/drawingml/2006/main" lang="en-US" dirty="0"/>
          </a:p>
        </p:txBody>
      </p:sp>
      <p:sp>
        <p:nvSpPr>
          <p:cNvPr id="7" name="Rectangle 6"/>
          <p:cNvSpPr/>
          <p:nvPr/>
        </p:nvSpPr>
        <p:spPr>
          <a:xfrm>
            <a:off x="355600" y="1430348"/>
            <a:ext cx="10622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/>
              <a:t>Start by creating a measure that calculates the average amount of revenue generated corresponding to the product class </a:t>
            </a:r>
            <a:r xmlns:a="http://schemas.openxmlformats.org/drawingml/2006/main">
              <a:rPr lang="en" b="1" dirty="0"/>
              <a:t>"M" </a:t>
            </a:r>
            <a:r xmlns:a="http://schemas.openxmlformats.org/drawingml/2006/main">
              <a:rPr lang="en" dirty="0"/>
              <a:t>.</a:t>
            </a:r>
            <a:endParaRPr xmlns:a="http://schemas.openxmlformats.org/drawingml/2006/main" lang="en-US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42" y="1375768"/>
            <a:ext cx="5747045" cy="25147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9383" y="261257"/>
            <a:ext cx="2353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Calculate Table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97956" y="1919111"/>
            <a:ext cx="485422" cy="970845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1542" y="766856"/>
            <a:ext cx="5645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Modeling tab, click New Table.</a:t>
            </a:r>
          </a:p>
        </p:txBody>
      </p:sp>
    </p:spTree>
    <p:extLst>
      <p:ext uri="{BB962C8B-B14F-4D97-AF65-F5344CB8AC3E}">
        <p14:creationId xmlns:p14="http://schemas.microsoft.com/office/powerpoint/2010/main" val="260117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2353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Calculate Table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3277" y="1470041"/>
            <a:ext cx="10846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DimProduct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TaxAmt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Greater than 1)=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CALCULATETABLE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DimProduct </a:t>
            </a:r>
            <a:r xmlns:a="http://schemas.openxmlformats.org/drawingml/2006/main"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en" dirty="0" err="1">
                <a:solidFill>
                  <a:srgbClr val="3165BB"/>
                </a:solidFill>
                <a:latin typeface="Consolas" panose="020B0609020204030204" pitchFamily="49" charset="0"/>
              </a:rPr>
              <a:t>FILTER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TaxAmt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 xmlns:a="http://schemas.openxmlformats.org/drawingml/2006/main"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1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xmlns:a="http://schemas.openxmlformats.org/drawingml/2006/main"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3822" y="856791"/>
            <a:ext cx="11446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Create a view of the </a:t>
            </a:r>
            <a:r xmlns:a="http://schemas.openxmlformats.org/drawingml/2006/main">
              <a:rPr lang="en" sz="2000" b="1" dirty="0" err="1"/>
              <a:t>DimProduct table </a:t>
            </a:r>
            <a:r xmlns:a="http://schemas.openxmlformats.org/drawingml/2006/main">
              <a:rPr lang="en" sz="2000" dirty="0"/>
              <a:t>that leaves only products with a tax value greater than 1.</a:t>
            </a:r>
            <a:endParaRPr xmlns:a="http://schemas.openxmlformats.org/drawingml/2006/main"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09382" y="2239201"/>
            <a:ext cx="11177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/>
              <a:t>Conclude that the </a:t>
            </a:r>
            <a:r xmlns:a="http://schemas.openxmlformats.org/drawingml/2006/main">
              <a:rPr lang="en" b="1" dirty="0" err="1"/>
              <a:t>Calculate function </a:t>
            </a:r>
            <a:r xmlns:a="http://schemas.openxmlformats.org/drawingml/2006/main">
              <a:rPr lang="en" dirty="0"/>
              <a:t>is used to calculate measures and calculated columns, while </a:t>
            </a:r>
            <a:r xmlns:a="http://schemas.openxmlformats.org/drawingml/2006/main">
              <a:rPr lang="en" b="1" dirty="0" err="1"/>
              <a:t>CalculateTable </a:t>
            </a:r>
            <a:r xmlns:a="http://schemas.openxmlformats.org/drawingml/2006/main">
              <a:rPr lang="en" dirty="0"/>
              <a:t>is used to create filtered views.</a:t>
            </a:r>
            <a:endParaRPr xmlns:a="http://schemas.openxmlformats.org/drawingml/2006/main" lang="en-US" dirty="0"/>
          </a:p>
        </p:txBody>
      </p:sp>
    </p:spTree>
    <p:extLst>
      <p:ext uri="{BB962C8B-B14F-4D97-AF65-F5344CB8AC3E}">
        <p14:creationId xmlns:p14="http://schemas.microsoft.com/office/powerpoint/2010/main" val="74870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8465" y="2597055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0732" y="2518033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130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22</cp:revision>
  <dcterms:created xsi:type="dcterms:W3CDTF">2024-12-26T12:00:01Z</dcterms:created>
  <dcterms:modified xsi:type="dcterms:W3CDTF">2025-02-26T18:28:15Z</dcterms:modified>
</cp:coreProperties>
</file>