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2349" y="2629885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IFFERROR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549" y="257344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IFFERROR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136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IFFERROR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9180" y="1714051"/>
            <a:ext cx="9786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180" y="3158632"/>
            <a:ext cx="10586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 xmlns:a="http://schemas.openxmlformats.org/drawingml/2006/main">
              <a:rPr lang="en" dirty="0" smtClean="0">
                <a:solidFill>
                  <a:srgbClr val="3165BB"/>
                </a:solidFill>
                <a:latin typeface="Consolas" panose="020B0609020204030204" pitchFamily="49" charset="0"/>
              </a:rPr>
              <a:t>INT </a:t>
            </a:r>
            <a:r xmlns:a="http://schemas.openxmlformats.org/drawingml/2006/main"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ProductStandardCost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INT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729915"/>
            <a:ext cx="5784828" cy="1839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90646" b="38699"/>
          <a:stretch/>
        </p:blipFill>
        <p:spPr>
          <a:xfrm>
            <a:off x="6688666" y="4655801"/>
            <a:ext cx="953911" cy="198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35520" y="732892"/>
            <a:ext cx="10576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Note: </a:t>
            </a:r>
            <a:r xmlns:a="http://schemas.openxmlformats.org/drawingml/2006/main">
              <a:rPr lang="en" sz="2000" dirty="0"/>
              <a:t>This demo uses the </a:t>
            </a:r>
            <a:r xmlns:a="http://schemas.openxmlformats.org/drawingml/2006/main">
              <a:rPr lang="en" sz="2000" b="1" dirty="0" err="1"/>
              <a:t>FactInternetSales table from the </a:t>
            </a:r>
            <a:r xmlns:a="http://schemas.openxmlformats.org/drawingml/2006/main">
              <a:rPr lang="en" sz="2000" b="1" dirty="0"/>
              <a:t>Adventureworks2016 </a:t>
            </a:r>
            <a:r xmlns:a="http://schemas.openxmlformats.org/drawingml/2006/main">
              <a:rPr lang="en" sz="2000" dirty="0"/>
              <a:t>database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4014" y="1197160"/>
            <a:ext cx="9230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Start by creating a calculated column that calculates the profit margin.</a:t>
            </a:r>
            <a:endParaRPr xmlns:a="http://schemas.openxmlformats.org/drawingml/2006/main"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35520" y="2746190"/>
            <a:ext cx="8387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 that among the values mentioned there are infinity symbols.</a:t>
            </a:r>
            <a:endParaRPr xmlns:a="http://schemas.openxmlformats.org/drawingml/2006/main" lang="en-US" sz="20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9180" y="41128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that among the values mentioned there are infinity symbols.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136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IFFERROR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175" y="1673327"/>
            <a:ext cx="71477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IFERROR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INT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ProductStandardCost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/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INT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ProductStandardCost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-1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2" y="3931900"/>
            <a:ext cx="4382112" cy="232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9383" y="838435"/>
            <a:ext cx="117479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Try putting the whole expression into an </a:t>
            </a:r>
            <a:r xmlns:a="http://schemas.openxmlformats.org/drawingml/2006/main">
              <a:rPr lang="en" sz="2000" b="1" dirty="0"/>
              <a:t>IFERROR function </a:t>
            </a:r>
            <a:r xmlns:a="http://schemas.openxmlformats.org/drawingml/2006/main">
              <a:rPr lang="en" sz="2000" dirty="0"/>
              <a:t>, indicating that the value represented when divided by 0 is -1.</a:t>
            </a:r>
            <a:endParaRPr xmlns:a="http://schemas.openxmlformats.org/drawingml/2006/main"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59375" y="3277662"/>
            <a:ext cx="5736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Notice that the infinity value is replaced by -1.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10897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5221" y="235434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9535" y="230252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2024-12-26T12:00:01Z</dcterms:created>
  <dcterms:modified xsi:type="dcterms:W3CDTF">2025-02-26T18:33:50Z</dcterms:modified>
</cp:coreProperties>
</file>