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8590" y="1280905"/>
            <a:ext cx="91996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COUNTNOBLANC</a:t>
            </a:r>
          </a:p>
          <a:p>
            <a:pPr xmlns:a="http://schemas.openxmlformats.org/drawingml/2006/main" algn="ctr"/>
            <a:r xmlns:a="http://schemas.openxmlformats.org/drawingml/2006/main">
              <a:rPr lang="en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&amp;</a:t>
            </a:r>
            <a:endParaRPr xmlns:a="http://schemas.openxmlformats.org/drawingml/2006/main" lang="fr-FR" sz="66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xmlns:a="http://schemas.openxmlformats.org/drawingml/2006/main" algn="ctr"/>
            <a:r xmlns:a="http://schemas.openxmlformats.org/drawingml/2006/main">
              <a:rPr lang="en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DISTINCTCOUNTNOBLANC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7342" y="1213300"/>
            <a:ext cx="91996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COUNTNOBLANC</a:t>
            </a:r>
          </a:p>
          <a:p>
            <a:pPr xmlns:a="http://schemas.openxmlformats.org/drawingml/2006/main" algn="ctr"/>
            <a:r xmlns:a="http://schemas.openxmlformats.org/drawingml/2006/main">
              <a:rPr lang="en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&amp;</a:t>
            </a:r>
            <a:endParaRPr xmlns:a="http://schemas.openxmlformats.org/drawingml/2006/main" lang="fr-FR" sz="66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xmlns:a="http://schemas.openxmlformats.org/drawingml/2006/main" algn="ctr"/>
            <a:r xmlns:a="http://schemas.openxmlformats.org/drawingml/2006/main">
              <a:rPr lang="en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DISTINCTCOUNTNOBLANC</a:t>
            </a: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17665"/>
            <a:ext cx="461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b="1" dirty="0" smtClean="0"/>
              <a:t>COUNTNOBLANC &amp; DISTINCTCOUNTNOBLANK</a:t>
            </a:r>
            <a:endParaRPr xmlns:a="http://schemas.openxmlformats.org/drawingml/2006/main"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25026"/>
              </p:ext>
            </p:extLst>
          </p:nvPr>
        </p:nvGraphicFramePr>
        <p:xfrm>
          <a:off x="466940" y="1203522"/>
          <a:ext cx="3692549" cy="4793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816249389"/>
                    </a:ext>
                  </a:extLst>
                </a:gridCol>
                <a:gridCol w="944765">
                  <a:extLst>
                    <a:ext uri="{9D8B030D-6E8A-4147-A177-3AD203B41FA5}">
                      <a16:colId xmlns:a16="http://schemas.microsoft.com/office/drawing/2014/main" val="1284435543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252130967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2194895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 dirty="0">
                          <a:effectLst/>
                        </a:rPr>
                        <a:t>ID</a:t>
                      </a:r>
                      <a:endParaRPr xmlns:a="http://schemas.openxmlformats.org/drawingml/2006/main"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Name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Quantity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Price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32344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1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ProductA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296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29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4466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ProductB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387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22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7564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3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ProductC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331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24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5920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4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ProductD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268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25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5037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5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ProductE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391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27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39105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6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ProductF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336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21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5066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7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ProductG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308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21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0487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8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ProductH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241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25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5671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9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ProductI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393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21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59312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10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ProductJ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257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25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72100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11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ProductK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400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23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53529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12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ProductL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362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28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28884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13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ProductM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206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26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74957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14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ProductN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367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21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74998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15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ProductO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353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23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83914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16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ProductP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336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29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9292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17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ProductQ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389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30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1878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18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ProductR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323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25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15853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19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Products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354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29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9853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20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ProductT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>
                          <a:effectLst/>
                        </a:rPr>
                        <a:t>294</a:t>
                      </a:r>
                      <a:endParaRPr xmlns:a="http://schemas.openxmlformats.org/drawingml/2006/main"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400" dirty="0">
                          <a:effectLst/>
                        </a:rPr>
                        <a:t>30</a:t>
                      </a:r>
                      <a:endParaRPr xmlns:a="http://schemas.openxmlformats.org/drawingml/2006/main"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7185455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940" y="630931"/>
            <a:ext cx="8045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seized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manually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testing.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26881"/>
            <a:ext cx="461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b="1" dirty="0" smtClean="0"/>
              <a:t>COUNTNOBLANC &amp; DISTINCTCOUNTNOBLANK</a:t>
            </a:r>
            <a:endParaRPr xmlns:a="http://schemas.openxmlformats.org/drawingml/2006/main" lang="en-US" b="1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9" y="2272230"/>
            <a:ext cx="2486025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49355" y="695884"/>
            <a:ext cx="4459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 err="1"/>
              <a:t>Card </a:t>
            </a:r>
            <a:r xmlns:a="http://schemas.openxmlformats.org/drawingml/2006/main">
              <a:rPr lang="en" sz="2000" dirty="0"/>
              <a:t>visualization </a:t>
            </a:r>
            <a:r xmlns:a="http://schemas.openxmlformats.org/drawingml/2006/main">
              <a:rPr lang="en" sz="2000" dirty="0"/>
              <a:t>to the scene.</a:t>
            </a:r>
            <a:endParaRPr xmlns:a="http://schemas.openxmlformats.org/drawingml/2006/main"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49355" y="1217987"/>
            <a:ext cx="118503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Create a measure that counts the number of products with blank names using </a:t>
            </a:r>
            <a:r xmlns:a="http://schemas.openxmlformats.org/drawingml/2006/main">
              <a:rPr lang="en" sz="2000" b="1" dirty="0"/>
              <a:t>COUNTBLANK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49355" y="1771658"/>
            <a:ext cx="10113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Add the metric to the </a:t>
            </a:r>
            <a:r xmlns:a="http://schemas.openxmlformats.org/drawingml/2006/main">
              <a:rPr lang="en" sz="2000" b="1" dirty="0"/>
              <a:t>"Values" part </a:t>
            </a:r>
            <a:r xmlns:a="http://schemas.openxmlformats.org/drawingml/2006/main">
              <a:rPr lang="en" sz="2000" dirty="0"/>
              <a:t>of the </a:t>
            </a:r>
            <a:r xmlns:a="http://schemas.openxmlformats.org/drawingml/2006/main">
              <a:rPr lang="en" sz="2000" dirty="0" err="1"/>
              <a:t>Card visualization settings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21618" y="4490302"/>
            <a:ext cx="90830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Delete two name values from the Name column to leave two blanks.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413275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26881"/>
            <a:ext cx="459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b="1" dirty="0" smtClean="0"/>
              <a:t>COUNTNOBLANC &amp; DISTINCTCOUNTNOBLANK</a:t>
            </a:r>
            <a:endParaRPr xmlns:a="http://schemas.openxmlformats.org/drawingml/2006/main" lang="en-US" b="1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0" y="1247793"/>
            <a:ext cx="3057525" cy="2388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50634" y="737337"/>
            <a:ext cx="583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Note that the measurement value changes from </a:t>
            </a:r>
            <a:r xmlns:a="http://schemas.openxmlformats.org/drawingml/2006/main">
              <a:rPr lang="en" sz="2000" b="1" dirty="0"/>
              <a:t>" </a:t>
            </a:r>
            <a:r xmlns:a="http://schemas.openxmlformats.org/drawingml/2006/main">
              <a:rPr lang="en" sz="2000" b="1" dirty="0" err="1"/>
              <a:t>Blank </a:t>
            </a:r>
            <a:r xmlns:a="http://schemas.openxmlformats.org/drawingml/2006/main">
              <a:rPr lang="en" sz="2000" b="1" dirty="0"/>
              <a:t>" </a:t>
            </a:r>
            <a:r xmlns:a="http://schemas.openxmlformats.org/drawingml/2006/main">
              <a:rPr lang="en" sz="2000" dirty="0"/>
              <a:t>to 2.</a:t>
            </a:r>
            <a:endParaRPr xmlns:a="http://schemas.openxmlformats.org/drawingml/2006/main"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62750" y="3896481"/>
            <a:ext cx="8192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COUNTBLANK </a:t>
            </a:r>
            <a:r xmlns:a="http://schemas.openxmlformats.org/drawingml/2006/main">
              <a:rPr lang="en" sz="2000" dirty="0"/>
              <a:t>function </a:t>
            </a:r>
            <a:r xmlns:a="http://schemas.openxmlformats.org/drawingml/2006/main">
              <a:rPr lang="en" sz="2000" dirty="0"/>
              <a:t>with </a:t>
            </a:r>
            <a:r xmlns:a="http://schemas.openxmlformats.org/drawingml/2006/main">
              <a:rPr lang="en" sz="2000" b="1" dirty="0"/>
              <a:t>DISTINCTCOUNTNOBLANK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86243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26881"/>
            <a:ext cx="461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b="1" dirty="0" smtClean="0"/>
              <a:t>COUNTNOBLANC &amp; DISTINCTCOUNTNOBLANK</a:t>
            </a:r>
            <a:endParaRPr xmlns:a="http://schemas.openxmlformats.org/drawingml/2006/main"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49798" y="748908"/>
            <a:ext cx="943734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there are 19 entries that match non-empty product names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34" y="1275295"/>
            <a:ext cx="3650725" cy="2272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377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59988" y="238931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9745" y="2320989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205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2024-12-26T12:00:01Z</dcterms:created>
  <dcterms:modified xsi:type="dcterms:W3CDTF">2025-02-26T18:39:25Z</dcterms:modified>
</cp:coreProperties>
</file>